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88" r:id="rId2"/>
    <p:sldId id="370" r:id="rId3"/>
    <p:sldId id="436" r:id="rId4"/>
    <p:sldId id="424" r:id="rId5"/>
    <p:sldId id="391" r:id="rId6"/>
    <p:sldId id="441" r:id="rId7"/>
    <p:sldId id="433" r:id="rId8"/>
    <p:sldId id="442" r:id="rId9"/>
    <p:sldId id="434" r:id="rId10"/>
    <p:sldId id="425" r:id="rId11"/>
    <p:sldId id="399" r:id="rId12"/>
    <p:sldId id="384" r:id="rId13"/>
    <p:sldId id="396" r:id="rId14"/>
    <p:sldId id="471" r:id="rId15"/>
    <p:sldId id="426" r:id="rId16"/>
    <p:sldId id="394" r:id="rId17"/>
    <p:sldId id="385" r:id="rId18"/>
    <p:sldId id="398" r:id="rId19"/>
    <p:sldId id="400" r:id="rId20"/>
    <p:sldId id="401" r:id="rId21"/>
    <p:sldId id="402" r:id="rId22"/>
    <p:sldId id="432" r:id="rId23"/>
    <p:sldId id="411" r:id="rId24"/>
    <p:sldId id="405" r:id="rId25"/>
    <p:sldId id="415" r:id="rId26"/>
    <p:sldId id="419" r:id="rId27"/>
    <p:sldId id="410" r:id="rId28"/>
    <p:sldId id="420" r:id="rId29"/>
    <p:sldId id="408" r:id="rId30"/>
    <p:sldId id="418" r:id="rId31"/>
    <p:sldId id="421" r:id="rId32"/>
    <p:sldId id="473" r:id="rId33"/>
    <p:sldId id="468" r:id="rId34"/>
    <p:sldId id="461" r:id="rId35"/>
    <p:sldId id="462" r:id="rId36"/>
    <p:sldId id="463" r:id="rId37"/>
    <p:sldId id="466" r:id="rId38"/>
    <p:sldId id="465" r:id="rId39"/>
    <p:sldId id="470" r:id="rId40"/>
    <p:sldId id="443" r:id="rId41"/>
    <p:sldId id="444" r:id="rId42"/>
    <p:sldId id="445" r:id="rId43"/>
    <p:sldId id="446" r:id="rId44"/>
    <p:sldId id="447" r:id="rId45"/>
    <p:sldId id="448" r:id="rId46"/>
    <p:sldId id="450" r:id="rId47"/>
    <p:sldId id="451" r:id="rId48"/>
    <p:sldId id="452" r:id="rId49"/>
    <p:sldId id="453" r:id="rId50"/>
    <p:sldId id="454" r:id="rId51"/>
    <p:sldId id="455" r:id="rId52"/>
    <p:sldId id="456" r:id="rId53"/>
    <p:sldId id="457" r:id="rId54"/>
    <p:sldId id="458" r:id="rId55"/>
    <p:sldId id="389" r:id="rId56"/>
    <p:sldId id="440" r:id="rId57"/>
    <p:sldId id="36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81D1CB-8F05-4828-9551-F019DFB41771}" v="2273" dt="2022-04-13T00:20:14.055"/>
    <p1510:client id="{4F1CD216-8FEA-4793-9017-E404AB4AB7FD}" v="56" dt="2022-04-12T23:44:01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tvi Soni" userId="5c23cd8f-5b18-46bd-9406-65eefda8cc1a" providerId="ADAL" clId="{4F1CD216-8FEA-4793-9017-E404AB4AB7FD}"/>
    <pc:docChg chg="undo redo custSel modSld sldOrd">
      <pc:chgData name="Hetvi Soni" userId="5c23cd8f-5b18-46bd-9406-65eefda8cc1a" providerId="ADAL" clId="{4F1CD216-8FEA-4793-9017-E404AB4AB7FD}" dt="2022-04-12T23:44:01.424" v="1337" actId="20577"/>
      <pc:docMkLst>
        <pc:docMk/>
      </pc:docMkLst>
      <pc:sldChg chg="modSp mod">
        <pc:chgData name="Hetvi Soni" userId="5c23cd8f-5b18-46bd-9406-65eefda8cc1a" providerId="ADAL" clId="{4F1CD216-8FEA-4793-9017-E404AB4AB7FD}" dt="2022-04-12T23:44:01.424" v="1337" actId="20577"/>
        <pc:sldMkLst>
          <pc:docMk/>
          <pc:sldMk cId="392058436" sldId="389"/>
        </pc:sldMkLst>
        <pc:spChg chg="mod">
          <ac:chgData name="Hetvi Soni" userId="5c23cd8f-5b18-46bd-9406-65eefda8cc1a" providerId="ADAL" clId="{4F1CD216-8FEA-4793-9017-E404AB4AB7FD}" dt="2022-04-12T23:44:01.424" v="1337" actId="20577"/>
          <ac:spMkLst>
            <pc:docMk/>
            <pc:sldMk cId="392058436" sldId="389"/>
            <ac:spMk id="2" creationId="{4AB98B87-AD3D-4EB2-AB04-92728E55A205}"/>
          </ac:spMkLst>
        </pc:spChg>
      </pc:sldChg>
      <pc:sldChg chg="ord">
        <pc:chgData name="Hetvi Soni" userId="5c23cd8f-5b18-46bd-9406-65eefda8cc1a" providerId="ADAL" clId="{4F1CD216-8FEA-4793-9017-E404AB4AB7FD}" dt="2022-04-05T16:20:39.383" v="1276"/>
        <pc:sldMkLst>
          <pc:docMk/>
          <pc:sldMk cId="1883595900" sldId="402"/>
        </pc:sldMkLst>
      </pc:sldChg>
      <pc:sldChg chg="ord">
        <pc:chgData name="Hetvi Soni" userId="5c23cd8f-5b18-46bd-9406-65eefda8cc1a" providerId="ADAL" clId="{4F1CD216-8FEA-4793-9017-E404AB4AB7FD}" dt="2022-04-05T15:22:56.768" v="1256"/>
        <pc:sldMkLst>
          <pc:docMk/>
          <pc:sldMk cId="1486367268" sldId="418"/>
        </pc:sldMkLst>
      </pc:sldChg>
      <pc:sldChg chg="modSp mod">
        <pc:chgData name="Hetvi Soni" userId="5c23cd8f-5b18-46bd-9406-65eefda8cc1a" providerId="ADAL" clId="{4F1CD216-8FEA-4793-9017-E404AB4AB7FD}" dt="2022-04-08T07:00:30.513" v="1277" actId="33524"/>
        <pc:sldMkLst>
          <pc:docMk/>
          <pc:sldMk cId="3789868218" sldId="424"/>
        </pc:sldMkLst>
        <pc:spChg chg="mod">
          <ac:chgData name="Hetvi Soni" userId="5c23cd8f-5b18-46bd-9406-65eefda8cc1a" providerId="ADAL" clId="{4F1CD216-8FEA-4793-9017-E404AB4AB7FD}" dt="2022-04-08T07:00:30.513" v="1277" actId="33524"/>
          <ac:spMkLst>
            <pc:docMk/>
            <pc:sldMk cId="3789868218" sldId="424"/>
            <ac:spMk id="2" creationId="{170905DF-620A-4082-B22D-6CF1D8B83D05}"/>
          </ac:spMkLst>
        </pc:spChg>
      </pc:sldChg>
      <pc:sldChg chg="addSp delSp modSp mod addAnim delAnim modAnim">
        <pc:chgData name="Hetvi Soni" userId="5c23cd8f-5b18-46bd-9406-65eefda8cc1a" providerId="ADAL" clId="{4F1CD216-8FEA-4793-9017-E404AB4AB7FD}" dt="2022-04-12T00:43:59.368" v="1324" actId="1076"/>
        <pc:sldMkLst>
          <pc:docMk/>
          <pc:sldMk cId="3508295109" sldId="425"/>
        </pc:sldMkLst>
        <pc:spChg chg="mod">
          <ac:chgData name="Hetvi Soni" userId="5c23cd8f-5b18-46bd-9406-65eefda8cc1a" providerId="ADAL" clId="{4F1CD216-8FEA-4793-9017-E404AB4AB7FD}" dt="2022-04-12T00:43:58.348" v="1322" actId="14100"/>
          <ac:spMkLst>
            <pc:docMk/>
            <pc:sldMk cId="3508295109" sldId="425"/>
            <ac:spMk id="25" creationId="{920980C6-5E5B-433E-9CD0-AE9D125DC5B7}"/>
          </ac:spMkLst>
        </pc:spChg>
        <pc:spChg chg="add del mod">
          <ac:chgData name="Hetvi Soni" userId="5c23cd8f-5b18-46bd-9406-65eefda8cc1a" providerId="ADAL" clId="{4F1CD216-8FEA-4793-9017-E404AB4AB7FD}" dt="2022-04-12T00:41:14.688" v="1281"/>
          <ac:spMkLst>
            <pc:docMk/>
            <pc:sldMk cId="3508295109" sldId="425"/>
            <ac:spMk id="26" creationId="{627F44B9-1F22-4666-9EF5-21F88E5BEB27}"/>
          </ac:spMkLst>
        </pc:spChg>
        <pc:spChg chg="add del mod">
          <ac:chgData name="Hetvi Soni" userId="5c23cd8f-5b18-46bd-9406-65eefda8cc1a" providerId="ADAL" clId="{4F1CD216-8FEA-4793-9017-E404AB4AB7FD}" dt="2022-04-12T00:43:54.572" v="1310"/>
          <ac:spMkLst>
            <pc:docMk/>
            <pc:sldMk cId="3508295109" sldId="425"/>
            <ac:spMk id="36" creationId="{EA8D0E84-3261-445A-BDBE-D7A7675E3356}"/>
          </ac:spMkLst>
        </pc:spChg>
        <pc:spChg chg="mod">
          <ac:chgData name="Hetvi Soni" userId="5c23cd8f-5b18-46bd-9406-65eefda8cc1a" providerId="ADAL" clId="{4F1CD216-8FEA-4793-9017-E404AB4AB7FD}" dt="2022-04-12T00:43:57.738" v="1320" actId="1076"/>
          <ac:spMkLst>
            <pc:docMk/>
            <pc:sldMk cId="3508295109" sldId="425"/>
            <ac:spMk id="57" creationId="{8C6E5831-C335-4C0D-8F1E-60AF97957230}"/>
          </ac:spMkLst>
        </pc:spChg>
        <pc:spChg chg="mod">
          <ac:chgData name="Hetvi Soni" userId="5c23cd8f-5b18-46bd-9406-65eefda8cc1a" providerId="ADAL" clId="{4F1CD216-8FEA-4793-9017-E404AB4AB7FD}" dt="2022-04-12T00:43:57.048" v="1318" actId="1076"/>
          <ac:spMkLst>
            <pc:docMk/>
            <pc:sldMk cId="3508295109" sldId="425"/>
            <ac:spMk id="59" creationId="{D38142AD-64FD-491D-8666-89B041ED2322}"/>
          </ac:spMkLst>
        </pc:spChg>
        <pc:cxnChg chg="add del mod">
          <ac:chgData name="Hetvi Soni" userId="5c23cd8f-5b18-46bd-9406-65eefda8cc1a" providerId="ADAL" clId="{4F1CD216-8FEA-4793-9017-E404AB4AB7FD}" dt="2022-04-12T00:42:14.608" v="1288" actId="11529"/>
          <ac:cxnSpMkLst>
            <pc:docMk/>
            <pc:sldMk cId="3508295109" sldId="425"/>
            <ac:cxnSpMk id="8" creationId="{861E4BDA-6955-4DFD-AD62-91B37BE659DE}"/>
          </ac:cxnSpMkLst>
        </pc:cxnChg>
        <pc:cxnChg chg="add del mod">
          <ac:chgData name="Hetvi Soni" userId="5c23cd8f-5b18-46bd-9406-65eefda8cc1a" providerId="ADAL" clId="{4F1CD216-8FEA-4793-9017-E404AB4AB7FD}" dt="2022-04-12T00:43:56.798" v="1317" actId="11529"/>
          <ac:cxnSpMkLst>
            <pc:docMk/>
            <pc:sldMk cId="3508295109" sldId="425"/>
            <ac:cxnSpMk id="10" creationId="{342C81E2-A6ED-4721-84D7-E9DC6C321A60}"/>
          </ac:cxnSpMkLst>
        </pc:cxnChg>
        <pc:cxnChg chg="add del mod">
          <ac:chgData name="Hetvi Soni" userId="5c23cd8f-5b18-46bd-9406-65eefda8cc1a" providerId="ADAL" clId="{4F1CD216-8FEA-4793-9017-E404AB4AB7FD}" dt="2022-04-12T00:43:58.348" v="1322" actId="14100"/>
          <ac:cxnSpMkLst>
            <pc:docMk/>
            <pc:sldMk cId="3508295109" sldId="425"/>
            <ac:cxnSpMk id="19" creationId="{AAC0BA90-E56C-47DB-B896-EEC388A827FF}"/>
          </ac:cxnSpMkLst>
        </pc:cxnChg>
        <pc:cxnChg chg="mod">
          <ac:chgData name="Hetvi Soni" userId="5c23cd8f-5b18-46bd-9406-65eefda8cc1a" providerId="ADAL" clId="{4F1CD216-8FEA-4793-9017-E404AB4AB7FD}" dt="2022-04-12T00:43:59.368" v="1324" actId="1076"/>
          <ac:cxnSpMkLst>
            <pc:docMk/>
            <pc:sldMk cId="3508295109" sldId="425"/>
            <ac:cxnSpMk id="27" creationId="{913B0906-63FF-4ADC-A0FE-FAB28C787E4F}"/>
          </ac:cxnSpMkLst>
        </pc:cxnChg>
        <pc:cxnChg chg="mod">
          <ac:chgData name="Hetvi Soni" userId="5c23cd8f-5b18-46bd-9406-65eefda8cc1a" providerId="ADAL" clId="{4F1CD216-8FEA-4793-9017-E404AB4AB7FD}" dt="2022-04-12T00:43:57.048" v="1318" actId="1076"/>
          <ac:cxnSpMkLst>
            <pc:docMk/>
            <pc:sldMk cId="3508295109" sldId="425"/>
            <ac:cxnSpMk id="33" creationId="{80668F72-66AC-454E-BE63-C6CC12788431}"/>
          </ac:cxnSpMkLst>
        </pc:cxnChg>
      </pc:sldChg>
      <pc:sldChg chg="modSp mod">
        <pc:chgData name="Hetvi Soni" userId="5c23cd8f-5b18-46bd-9406-65eefda8cc1a" providerId="ADAL" clId="{4F1CD216-8FEA-4793-9017-E404AB4AB7FD}" dt="2022-04-05T15:26:40.450" v="1261" actId="113"/>
        <pc:sldMkLst>
          <pc:docMk/>
          <pc:sldMk cId="245506534" sldId="429"/>
        </pc:sldMkLst>
        <pc:spChg chg="mod">
          <ac:chgData name="Hetvi Soni" userId="5c23cd8f-5b18-46bd-9406-65eefda8cc1a" providerId="ADAL" clId="{4F1CD216-8FEA-4793-9017-E404AB4AB7FD}" dt="2022-04-05T15:26:40.450" v="1261" actId="113"/>
          <ac:spMkLst>
            <pc:docMk/>
            <pc:sldMk cId="245506534" sldId="429"/>
            <ac:spMk id="2" creationId="{A1466EF8-324C-4991-9715-8A1267F84F41}"/>
          </ac:spMkLst>
        </pc:spChg>
        <pc:spChg chg="mod">
          <ac:chgData name="Hetvi Soni" userId="5c23cd8f-5b18-46bd-9406-65eefda8cc1a" providerId="ADAL" clId="{4F1CD216-8FEA-4793-9017-E404AB4AB7FD}" dt="2022-04-05T14:51:45.566" v="794" actId="1076"/>
          <ac:spMkLst>
            <pc:docMk/>
            <pc:sldMk cId="245506534" sldId="429"/>
            <ac:spMk id="4" creationId="{37F443DD-1C3C-427A-BC31-18A97503B4D7}"/>
          </ac:spMkLst>
        </pc:spChg>
      </pc:sldChg>
      <pc:sldChg chg="addSp delSp modSp mod">
        <pc:chgData name="Hetvi Soni" userId="5c23cd8f-5b18-46bd-9406-65eefda8cc1a" providerId="ADAL" clId="{4F1CD216-8FEA-4793-9017-E404AB4AB7FD}" dt="2022-04-12T21:31:51.779" v="1333" actId="207"/>
        <pc:sldMkLst>
          <pc:docMk/>
          <pc:sldMk cId="2291097072" sldId="433"/>
        </pc:sldMkLst>
        <pc:spChg chg="del mod">
          <ac:chgData name="Hetvi Soni" userId="5c23cd8f-5b18-46bd-9406-65eefda8cc1a" providerId="ADAL" clId="{4F1CD216-8FEA-4793-9017-E404AB4AB7FD}" dt="2022-04-05T06:33:23.640" v="40"/>
          <ac:spMkLst>
            <pc:docMk/>
            <pc:sldMk cId="2291097072" sldId="433"/>
            <ac:spMk id="2" creationId="{DC78050D-BAA0-4400-90F3-BCAE42EDF486}"/>
          </ac:spMkLst>
        </pc:spChg>
        <pc:spChg chg="add mod">
          <ac:chgData name="Hetvi Soni" userId="5c23cd8f-5b18-46bd-9406-65eefda8cc1a" providerId="ADAL" clId="{4F1CD216-8FEA-4793-9017-E404AB4AB7FD}" dt="2022-04-05T15:29:54.711" v="1272" actId="20577"/>
          <ac:spMkLst>
            <pc:docMk/>
            <pc:sldMk cId="2291097072" sldId="433"/>
            <ac:spMk id="6" creationId="{FDDEB8D5-904A-4961-B2CE-9B53A171AEA6}"/>
          </ac:spMkLst>
        </pc:spChg>
        <pc:spChg chg="add mod">
          <ac:chgData name="Hetvi Soni" userId="5c23cd8f-5b18-46bd-9406-65eefda8cc1a" providerId="ADAL" clId="{4F1CD216-8FEA-4793-9017-E404AB4AB7FD}" dt="2022-04-05T15:04:01.766" v="1148" actId="1076"/>
          <ac:spMkLst>
            <pc:docMk/>
            <pc:sldMk cId="2291097072" sldId="433"/>
            <ac:spMk id="7" creationId="{84426289-2EA3-46C8-993F-3CB0ED743746}"/>
          </ac:spMkLst>
        </pc:spChg>
        <pc:spChg chg="add mod">
          <ac:chgData name="Hetvi Soni" userId="5c23cd8f-5b18-46bd-9406-65eefda8cc1a" providerId="ADAL" clId="{4F1CD216-8FEA-4793-9017-E404AB4AB7FD}" dt="2022-04-12T21:31:51.779" v="1333" actId="207"/>
          <ac:spMkLst>
            <pc:docMk/>
            <pc:sldMk cId="2291097072" sldId="433"/>
            <ac:spMk id="8" creationId="{9FEE6CF5-57E1-4C31-8947-B9BCC61F987F}"/>
          </ac:spMkLst>
        </pc:spChg>
        <pc:picChg chg="add mod">
          <ac:chgData name="Hetvi Soni" userId="5c23cd8f-5b18-46bd-9406-65eefda8cc1a" providerId="ADAL" clId="{4F1CD216-8FEA-4793-9017-E404AB4AB7FD}" dt="2022-04-05T15:03:56.089" v="1147" actId="14100"/>
          <ac:picMkLst>
            <pc:docMk/>
            <pc:sldMk cId="2291097072" sldId="433"/>
            <ac:picMk id="5" creationId="{159FCE05-C456-40D2-A660-368021BC8A7D}"/>
          </ac:picMkLst>
        </pc:picChg>
        <pc:picChg chg="add del mod">
          <ac:chgData name="Hetvi Soni" userId="5c23cd8f-5b18-46bd-9406-65eefda8cc1a" providerId="ADAL" clId="{4F1CD216-8FEA-4793-9017-E404AB4AB7FD}" dt="2022-04-05T08:25:28.556" v="147"/>
          <ac:picMkLst>
            <pc:docMk/>
            <pc:sldMk cId="2291097072" sldId="433"/>
            <ac:picMk id="9" creationId="{FEDE68FA-0752-4963-84E0-FAF43A3B4850}"/>
          </ac:picMkLst>
        </pc:picChg>
      </pc:sldChg>
      <pc:sldChg chg="addSp modSp mod">
        <pc:chgData name="Hetvi Soni" userId="5c23cd8f-5b18-46bd-9406-65eefda8cc1a" providerId="ADAL" clId="{4F1CD216-8FEA-4793-9017-E404AB4AB7FD}" dt="2022-04-12T23:42:58.892" v="1336" actId="1076"/>
        <pc:sldMkLst>
          <pc:docMk/>
          <pc:sldMk cId="1822978254" sldId="434"/>
        </pc:sldMkLst>
        <pc:spChg chg="mod">
          <ac:chgData name="Hetvi Soni" userId="5c23cd8f-5b18-46bd-9406-65eefda8cc1a" providerId="ADAL" clId="{4F1CD216-8FEA-4793-9017-E404AB4AB7FD}" dt="2022-04-05T06:23:15.809" v="2" actId="14100"/>
          <ac:spMkLst>
            <pc:docMk/>
            <pc:sldMk cId="1822978254" sldId="434"/>
            <ac:spMk id="2" creationId="{315BE26C-07AF-4607-B741-8B313B07BC99}"/>
          </ac:spMkLst>
        </pc:spChg>
        <pc:spChg chg="add mod">
          <ac:chgData name="Hetvi Soni" userId="5c23cd8f-5b18-46bd-9406-65eefda8cc1a" providerId="ADAL" clId="{4F1CD216-8FEA-4793-9017-E404AB4AB7FD}" dt="2022-04-05T06:27:00.563" v="37" actId="1076"/>
          <ac:spMkLst>
            <pc:docMk/>
            <pc:sldMk cId="1822978254" sldId="434"/>
            <ac:spMk id="6" creationId="{5D28F4DA-0761-4CEC-8E96-D9A3BD1C6519}"/>
          </ac:spMkLst>
        </pc:spChg>
        <pc:spChg chg="add mod">
          <ac:chgData name="Hetvi Soni" userId="5c23cd8f-5b18-46bd-9406-65eefda8cc1a" providerId="ADAL" clId="{4F1CD216-8FEA-4793-9017-E404AB4AB7FD}" dt="2022-04-12T23:42:58.892" v="1336" actId="1076"/>
          <ac:spMkLst>
            <pc:docMk/>
            <pc:sldMk cId="1822978254" sldId="434"/>
            <ac:spMk id="8" creationId="{C17025CB-D757-4303-80EF-129E5724619F}"/>
          </ac:spMkLst>
        </pc:spChg>
        <pc:picChg chg="add mod">
          <ac:chgData name="Hetvi Soni" userId="5c23cd8f-5b18-46bd-9406-65eefda8cc1a" providerId="ADAL" clId="{4F1CD216-8FEA-4793-9017-E404AB4AB7FD}" dt="2022-04-05T06:27:02.846" v="38" actId="1076"/>
          <ac:picMkLst>
            <pc:docMk/>
            <pc:sldMk cId="1822978254" sldId="434"/>
            <ac:picMk id="5" creationId="{5A49E0BF-3DB7-4C93-9565-104639524B91}"/>
          </ac:picMkLst>
        </pc:picChg>
      </pc:sldChg>
    </pc:docChg>
  </pc:docChgLst>
  <pc:docChgLst>
    <pc:chgData name="Yusri Al-Sanaani" userId="17efabd0-9738-43ca-b54e-b33b08e2a3d4" providerId="ADAL" clId="{4981D1CB-8F05-4828-9551-F019DFB41771}"/>
    <pc:docChg chg="undo redo custSel addSld delSld modSld sldOrd">
      <pc:chgData name="Yusri Al-Sanaani" userId="17efabd0-9738-43ca-b54e-b33b08e2a3d4" providerId="ADAL" clId="{4981D1CB-8F05-4828-9551-F019DFB41771}" dt="2022-04-13T00:22:18.646" v="11448" actId="403"/>
      <pc:docMkLst>
        <pc:docMk/>
      </pc:docMkLst>
      <pc:sldChg chg="modTransition">
        <pc:chgData name="Yusri Al-Sanaani" userId="17efabd0-9738-43ca-b54e-b33b08e2a3d4" providerId="ADAL" clId="{4981D1CB-8F05-4828-9551-F019DFB41771}" dt="2022-04-05T01:54:26.532" v="7451"/>
        <pc:sldMkLst>
          <pc:docMk/>
          <pc:sldMk cId="2314715342" sldId="368"/>
        </pc:sldMkLst>
      </pc:sldChg>
      <pc:sldChg chg="del">
        <pc:chgData name="Yusri Al-Sanaani" userId="17efabd0-9738-43ca-b54e-b33b08e2a3d4" providerId="ADAL" clId="{4981D1CB-8F05-4828-9551-F019DFB41771}" dt="2022-04-04T10:47:51.888" v="7038" actId="47"/>
        <pc:sldMkLst>
          <pc:docMk/>
          <pc:sldMk cId="81443262" sldId="369"/>
        </pc:sldMkLst>
      </pc:sldChg>
      <pc:sldChg chg="modTransition">
        <pc:chgData name="Yusri Al-Sanaani" userId="17efabd0-9738-43ca-b54e-b33b08e2a3d4" providerId="ADAL" clId="{4981D1CB-8F05-4828-9551-F019DFB41771}" dt="2022-04-05T01:54:26.532" v="7451"/>
        <pc:sldMkLst>
          <pc:docMk/>
          <pc:sldMk cId="1497300311" sldId="370"/>
        </pc:sldMkLst>
      </pc:sldChg>
      <pc:sldChg chg="modSp del mod">
        <pc:chgData name="Yusri Al-Sanaani" userId="17efabd0-9738-43ca-b54e-b33b08e2a3d4" providerId="ADAL" clId="{4981D1CB-8F05-4828-9551-F019DFB41771}" dt="2022-03-30T03:42:18.654" v="1438" actId="47"/>
        <pc:sldMkLst>
          <pc:docMk/>
          <pc:sldMk cId="198373715" sldId="381"/>
        </pc:sldMkLst>
        <pc:spChg chg="mod">
          <ac:chgData name="Yusri Al-Sanaani" userId="17efabd0-9738-43ca-b54e-b33b08e2a3d4" providerId="ADAL" clId="{4981D1CB-8F05-4828-9551-F019DFB41771}" dt="2022-03-30T03:10:05.233" v="939" actId="20577"/>
          <ac:spMkLst>
            <pc:docMk/>
            <pc:sldMk cId="198373715" sldId="381"/>
            <ac:spMk id="2" creationId="{170905DF-620A-4082-B22D-6CF1D8B83D05}"/>
          </ac:spMkLst>
        </pc:spChg>
      </pc:sldChg>
      <pc:sldChg chg="addSp modSp del ord">
        <pc:chgData name="Yusri Al-Sanaani" userId="17efabd0-9738-43ca-b54e-b33b08e2a3d4" providerId="ADAL" clId="{4981D1CB-8F05-4828-9551-F019DFB41771}" dt="2022-03-29T17:37:47.053" v="649" actId="47"/>
        <pc:sldMkLst>
          <pc:docMk/>
          <pc:sldMk cId="1170929365" sldId="382"/>
        </pc:sldMkLst>
        <pc:grpChg chg="add mod">
          <ac:chgData name="Yusri Al-Sanaani" userId="17efabd0-9738-43ca-b54e-b33b08e2a3d4" providerId="ADAL" clId="{4981D1CB-8F05-4828-9551-F019DFB41771}" dt="2022-03-29T17:37:36.710" v="647" actId="164"/>
          <ac:grpSpMkLst>
            <pc:docMk/>
            <pc:sldMk cId="1170929365" sldId="382"/>
            <ac:grpSpMk id="5" creationId="{6F487023-5826-429A-852E-D65AA44EEBBF}"/>
          </ac:grpSpMkLst>
        </pc:grpChg>
        <pc:picChg chg="mod">
          <ac:chgData name="Yusri Al-Sanaani" userId="17efabd0-9738-43ca-b54e-b33b08e2a3d4" providerId="ADAL" clId="{4981D1CB-8F05-4828-9551-F019DFB41771}" dt="2022-03-29T17:37:36.710" v="647" actId="164"/>
          <ac:picMkLst>
            <pc:docMk/>
            <pc:sldMk cId="1170929365" sldId="382"/>
            <ac:picMk id="2067" creationId="{B7A1F152-6568-4C9B-A2C7-27441582FDAA}"/>
          </ac:picMkLst>
        </pc:picChg>
        <pc:picChg chg="mod">
          <ac:chgData name="Yusri Al-Sanaani" userId="17efabd0-9738-43ca-b54e-b33b08e2a3d4" providerId="ADAL" clId="{4981D1CB-8F05-4828-9551-F019DFB41771}" dt="2022-03-29T17:37:36.710" v="647" actId="164"/>
          <ac:picMkLst>
            <pc:docMk/>
            <pc:sldMk cId="1170929365" sldId="382"/>
            <ac:picMk id="2069" creationId="{04A90E13-1A4F-4D2D-A7F3-3FCB7B788FDA}"/>
          </ac:picMkLst>
        </pc:picChg>
        <pc:picChg chg="mod">
          <ac:chgData name="Yusri Al-Sanaani" userId="17efabd0-9738-43ca-b54e-b33b08e2a3d4" providerId="ADAL" clId="{4981D1CB-8F05-4828-9551-F019DFB41771}" dt="2022-03-29T17:37:36.710" v="647" actId="164"/>
          <ac:picMkLst>
            <pc:docMk/>
            <pc:sldMk cId="1170929365" sldId="382"/>
            <ac:picMk id="2071" creationId="{1CE708F4-9943-4F49-8E5D-C3BBA5B0DC13}"/>
          </ac:picMkLst>
        </pc:picChg>
      </pc:sldChg>
      <pc:sldChg chg="del">
        <pc:chgData name="Yusri Al-Sanaani" userId="17efabd0-9738-43ca-b54e-b33b08e2a3d4" providerId="ADAL" clId="{4981D1CB-8F05-4828-9551-F019DFB41771}" dt="2022-03-30T03:04:05.540" v="865" actId="47"/>
        <pc:sldMkLst>
          <pc:docMk/>
          <pc:sldMk cId="159359582" sldId="383"/>
        </pc:sldMkLst>
      </pc:sldChg>
      <pc:sldChg chg="addSp delSp modSp mod ord modTransition">
        <pc:chgData name="Yusri Al-Sanaani" userId="17efabd0-9738-43ca-b54e-b33b08e2a3d4" providerId="ADAL" clId="{4981D1CB-8F05-4828-9551-F019DFB41771}" dt="2022-04-05T04:32:43.976" v="7827" actId="20577"/>
        <pc:sldMkLst>
          <pc:docMk/>
          <pc:sldMk cId="684455377" sldId="384"/>
        </pc:sldMkLst>
        <pc:spChg chg="mod">
          <ac:chgData name="Yusri Al-Sanaani" userId="17efabd0-9738-43ca-b54e-b33b08e2a3d4" providerId="ADAL" clId="{4981D1CB-8F05-4828-9551-F019DFB41771}" dt="2022-04-01T00:31:19.457" v="6933" actId="20577"/>
          <ac:spMkLst>
            <pc:docMk/>
            <pc:sldMk cId="684455377" sldId="384"/>
            <ac:spMk id="2" creationId="{937C0E00-21A1-4964-BB4E-33D092E4B807}"/>
          </ac:spMkLst>
        </pc:spChg>
        <pc:spChg chg="mod">
          <ac:chgData name="Yusri Al-Sanaani" userId="17efabd0-9738-43ca-b54e-b33b08e2a3d4" providerId="ADAL" clId="{4981D1CB-8F05-4828-9551-F019DFB41771}" dt="2022-04-05T04:32:43.976" v="7827" actId="20577"/>
          <ac:spMkLst>
            <pc:docMk/>
            <pc:sldMk cId="684455377" sldId="384"/>
            <ac:spMk id="4" creationId="{EFAC7E63-ACCB-4B4B-B25F-56ADD0473DEC}"/>
          </ac:spMkLst>
        </pc:spChg>
        <pc:picChg chg="add del mod">
          <ac:chgData name="Yusri Al-Sanaani" userId="17efabd0-9738-43ca-b54e-b33b08e2a3d4" providerId="ADAL" clId="{4981D1CB-8F05-4828-9551-F019DFB41771}" dt="2022-03-30T03:02:11.894" v="851" actId="478"/>
          <ac:picMkLst>
            <pc:docMk/>
            <pc:sldMk cId="684455377" sldId="384"/>
            <ac:picMk id="5" creationId="{B6D44700-387A-41FA-A187-0599AA28E511}"/>
          </ac:picMkLst>
        </pc:picChg>
        <pc:picChg chg="add del mod modCrop">
          <ac:chgData name="Yusri Al-Sanaani" userId="17efabd0-9738-43ca-b54e-b33b08e2a3d4" providerId="ADAL" clId="{4981D1CB-8F05-4828-9551-F019DFB41771}" dt="2022-04-01T00:30:03.746" v="6879" actId="478"/>
          <ac:picMkLst>
            <pc:docMk/>
            <pc:sldMk cId="684455377" sldId="384"/>
            <ac:picMk id="6" creationId="{8BBA57D3-144D-412C-890F-8AC66749DD35}"/>
          </ac:picMkLst>
        </pc:picChg>
      </pc:sldChg>
      <pc:sldChg chg="modSp mod ord modTransition">
        <pc:chgData name="Yusri Al-Sanaani" userId="17efabd0-9738-43ca-b54e-b33b08e2a3d4" providerId="ADAL" clId="{4981D1CB-8F05-4828-9551-F019DFB41771}" dt="2022-04-05T04:34:02.311" v="7842" actId="113"/>
        <pc:sldMkLst>
          <pc:docMk/>
          <pc:sldMk cId="3470162614" sldId="385"/>
        </pc:sldMkLst>
        <pc:spChg chg="mod">
          <ac:chgData name="Yusri Al-Sanaani" userId="17efabd0-9738-43ca-b54e-b33b08e2a3d4" providerId="ADAL" clId="{4981D1CB-8F05-4828-9551-F019DFB41771}" dt="2022-04-05T04:34:02.311" v="7842" actId="113"/>
          <ac:spMkLst>
            <pc:docMk/>
            <pc:sldMk cId="3470162614" sldId="385"/>
            <ac:spMk id="2" creationId="{A4416CB3-0BE7-412A-A202-EDF75EA47BC5}"/>
          </ac:spMkLst>
        </pc:spChg>
        <pc:spChg chg="mod">
          <ac:chgData name="Yusri Al-Sanaani" userId="17efabd0-9738-43ca-b54e-b33b08e2a3d4" providerId="ADAL" clId="{4981D1CB-8F05-4828-9551-F019DFB41771}" dt="2022-04-05T04:33:27.333" v="7835" actId="21"/>
          <ac:spMkLst>
            <pc:docMk/>
            <pc:sldMk cId="3470162614" sldId="385"/>
            <ac:spMk id="4" creationId="{C5F0524A-0F11-4C8A-8C45-72DE467A5E30}"/>
          </ac:spMkLst>
        </pc:spChg>
      </pc:sldChg>
      <pc:sldChg chg="modSp del mod ord">
        <pc:chgData name="Yusri Al-Sanaani" userId="17efabd0-9738-43ca-b54e-b33b08e2a3d4" providerId="ADAL" clId="{4981D1CB-8F05-4828-9551-F019DFB41771}" dt="2022-03-31T23:31:22.809" v="6430" actId="47"/>
        <pc:sldMkLst>
          <pc:docMk/>
          <pc:sldMk cId="3065016601" sldId="386"/>
        </pc:sldMkLst>
        <pc:spChg chg="mod">
          <ac:chgData name="Yusri Al-Sanaani" userId="17efabd0-9738-43ca-b54e-b33b08e2a3d4" providerId="ADAL" clId="{4981D1CB-8F05-4828-9551-F019DFB41771}" dt="2022-03-31T23:30:40.051" v="6425" actId="20577"/>
          <ac:spMkLst>
            <pc:docMk/>
            <pc:sldMk cId="3065016601" sldId="386"/>
            <ac:spMk id="2" creationId="{FC677CF4-00B6-4A16-A6CE-E813D6566E90}"/>
          </ac:spMkLst>
        </pc:spChg>
      </pc:sldChg>
      <pc:sldChg chg="modSp del mod ord">
        <pc:chgData name="Yusri Al-Sanaani" userId="17efabd0-9738-43ca-b54e-b33b08e2a3d4" providerId="ADAL" clId="{4981D1CB-8F05-4828-9551-F019DFB41771}" dt="2022-03-30T03:49:27.340" v="1482" actId="47"/>
        <pc:sldMkLst>
          <pc:docMk/>
          <pc:sldMk cId="66524496" sldId="387"/>
        </pc:sldMkLst>
        <pc:spChg chg="mod">
          <ac:chgData name="Yusri Al-Sanaani" userId="17efabd0-9738-43ca-b54e-b33b08e2a3d4" providerId="ADAL" clId="{4981D1CB-8F05-4828-9551-F019DFB41771}" dt="2022-03-30T03:46:52.596" v="1467" actId="5793"/>
          <ac:spMkLst>
            <pc:docMk/>
            <pc:sldMk cId="66524496" sldId="387"/>
            <ac:spMk id="2" creationId="{A6120EF6-7980-4C77-B724-83DDA620C595}"/>
          </ac:spMkLst>
        </pc:spChg>
      </pc:sldChg>
      <pc:sldChg chg="modSp mod modTransition modNotesTx">
        <pc:chgData name="Yusri Al-Sanaani" userId="17efabd0-9738-43ca-b54e-b33b08e2a3d4" providerId="ADAL" clId="{4981D1CB-8F05-4828-9551-F019DFB41771}" dt="2022-04-05T16:24:01.312" v="8005" actId="20577"/>
        <pc:sldMkLst>
          <pc:docMk/>
          <pc:sldMk cId="3419410496" sldId="388"/>
        </pc:sldMkLst>
        <pc:spChg chg="mod">
          <ac:chgData name="Yusri Al-Sanaani" userId="17efabd0-9738-43ca-b54e-b33b08e2a3d4" providerId="ADAL" clId="{4981D1CB-8F05-4828-9551-F019DFB41771}" dt="2022-04-05T04:22:36" v="7758" actId="20577"/>
          <ac:spMkLst>
            <pc:docMk/>
            <pc:sldMk cId="3419410496" sldId="388"/>
            <ac:spMk id="5" creationId="{0F55B610-5D87-4066-9497-7608058A014C}"/>
          </ac:spMkLst>
        </pc:spChg>
      </pc:sldChg>
      <pc:sldChg chg="modSp mod modTransition modNotesTx">
        <pc:chgData name="Yusri Al-Sanaani" userId="17efabd0-9738-43ca-b54e-b33b08e2a3d4" providerId="ADAL" clId="{4981D1CB-8F05-4828-9551-F019DFB41771}" dt="2022-04-13T00:22:18.646" v="11448" actId="403"/>
        <pc:sldMkLst>
          <pc:docMk/>
          <pc:sldMk cId="392058436" sldId="389"/>
        </pc:sldMkLst>
        <pc:spChg chg="mod">
          <ac:chgData name="Yusri Al-Sanaani" userId="17efabd0-9738-43ca-b54e-b33b08e2a3d4" providerId="ADAL" clId="{4981D1CB-8F05-4828-9551-F019DFB41771}" dt="2022-04-13T00:22:18.646" v="11448" actId="403"/>
          <ac:spMkLst>
            <pc:docMk/>
            <pc:sldMk cId="392058436" sldId="389"/>
            <ac:spMk id="2" creationId="{4AB98B87-AD3D-4EB2-AB04-92728E55A205}"/>
          </ac:spMkLst>
        </pc:spChg>
        <pc:spChg chg="mod">
          <ac:chgData name="Yusri Al-Sanaani" userId="17efabd0-9738-43ca-b54e-b33b08e2a3d4" providerId="ADAL" clId="{4981D1CB-8F05-4828-9551-F019DFB41771}" dt="2022-03-31T23:24:06.175" v="6341" actId="20577"/>
          <ac:spMkLst>
            <pc:docMk/>
            <pc:sldMk cId="392058436" sldId="389"/>
            <ac:spMk id="4" creationId="{40C777BC-6E44-4A97-AD8B-84212B651449}"/>
          </ac:spMkLst>
        </pc:spChg>
      </pc:sldChg>
      <pc:sldChg chg="del">
        <pc:chgData name="Yusri Al-Sanaani" userId="17efabd0-9738-43ca-b54e-b33b08e2a3d4" providerId="ADAL" clId="{4981D1CB-8F05-4828-9551-F019DFB41771}" dt="2022-03-31T23:31:31.737" v="6432" actId="47"/>
        <pc:sldMkLst>
          <pc:docMk/>
          <pc:sldMk cId="3051595194" sldId="390"/>
        </pc:sldMkLst>
      </pc:sldChg>
      <pc:sldChg chg="modSp mod modTransition modNotesTx">
        <pc:chgData name="Yusri Al-Sanaani" userId="17efabd0-9738-43ca-b54e-b33b08e2a3d4" providerId="ADAL" clId="{4981D1CB-8F05-4828-9551-F019DFB41771}" dt="2022-04-05T16:56:38.667" v="8423" actId="20577"/>
        <pc:sldMkLst>
          <pc:docMk/>
          <pc:sldMk cId="1196807116" sldId="391"/>
        </pc:sldMkLst>
        <pc:spChg chg="mod">
          <ac:chgData name="Yusri Al-Sanaani" userId="17efabd0-9738-43ca-b54e-b33b08e2a3d4" providerId="ADAL" clId="{4981D1CB-8F05-4828-9551-F019DFB41771}" dt="2022-04-05T16:56:38.667" v="8423" actId="20577"/>
          <ac:spMkLst>
            <pc:docMk/>
            <pc:sldMk cId="1196807116" sldId="391"/>
            <ac:spMk id="2" creationId="{6185DA35-C064-4886-9130-B7FF699D3240}"/>
          </ac:spMkLst>
        </pc:spChg>
        <pc:spChg chg="mod">
          <ac:chgData name="Yusri Al-Sanaani" userId="17efabd0-9738-43ca-b54e-b33b08e2a3d4" providerId="ADAL" clId="{4981D1CB-8F05-4828-9551-F019DFB41771}" dt="2022-03-30T03:51:14.439" v="1539"/>
          <ac:spMkLst>
            <pc:docMk/>
            <pc:sldMk cId="1196807116" sldId="391"/>
            <ac:spMk id="4" creationId="{F9D17915-C864-460A-9F75-2DC63B906DB1}"/>
          </ac:spMkLst>
        </pc:spChg>
      </pc:sldChg>
      <pc:sldChg chg="modSp del mod ord">
        <pc:chgData name="Yusri Al-Sanaani" userId="17efabd0-9738-43ca-b54e-b33b08e2a3d4" providerId="ADAL" clId="{4981D1CB-8F05-4828-9551-F019DFB41771}" dt="2022-03-31T23:26:53.506" v="6346" actId="47"/>
        <pc:sldMkLst>
          <pc:docMk/>
          <pc:sldMk cId="2992198552" sldId="392"/>
        </pc:sldMkLst>
        <pc:spChg chg="mod">
          <ac:chgData name="Yusri Al-Sanaani" userId="17efabd0-9738-43ca-b54e-b33b08e2a3d4" providerId="ADAL" clId="{4981D1CB-8F05-4828-9551-F019DFB41771}" dt="2022-03-31T23:26:39.418" v="6345" actId="27636"/>
          <ac:spMkLst>
            <pc:docMk/>
            <pc:sldMk cId="2992198552" sldId="392"/>
            <ac:spMk id="2" creationId="{170905DF-620A-4082-B22D-6CF1D8B83D05}"/>
          </ac:spMkLst>
        </pc:spChg>
      </pc:sldChg>
      <pc:sldChg chg="modSp del mod">
        <pc:chgData name="Yusri Al-Sanaani" userId="17efabd0-9738-43ca-b54e-b33b08e2a3d4" providerId="ADAL" clId="{4981D1CB-8F05-4828-9551-F019DFB41771}" dt="2022-03-30T03:53:44.004" v="1563" actId="47"/>
        <pc:sldMkLst>
          <pc:docMk/>
          <pc:sldMk cId="2775455198" sldId="393"/>
        </pc:sldMkLst>
        <pc:spChg chg="mod">
          <ac:chgData name="Yusri Al-Sanaani" userId="17efabd0-9738-43ca-b54e-b33b08e2a3d4" providerId="ADAL" clId="{4981D1CB-8F05-4828-9551-F019DFB41771}" dt="2022-03-30T03:53:42.501" v="1562" actId="21"/>
          <ac:spMkLst>
            <pc:docMk/>
            <pc:sldMk cId="2775455198" sldId="393"/>
            <ac:spMk id="2" creationId="{91E7EABF-458E-496D-A926-609EC163CBAF}"/>
          </ac:spMkLst>
        </pc:spChg>
      </pc:sldChg>
      <pc:sldChg chg="modSp mo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3404607669" sldId="394"/>
        </pc:sldMkLst>
        <pc:spChg chg="mod">
          <ac:chgData name="Yusri Al-Sanaani" userId="17efabd0-9738-43ca-b54e-b33b08e2a3d4" providerId="ADAL" clId="{4981D1CB-8F05-4828-9551-F019DFB41771}" dt="2022-03-29T03:18:08.952" v="172"/>
          <ac:spMkLst>
            <pc:docMk/>
            <pc:sldMk cId="3404607669" sldId="394"/>
            <ac:spMk id="4" creationId="{D9DD3B90-2487-4867-9C8D-2B9E90346777}"/>
          </ac:spMkLst>
        </pc:spChg>
        <pc:picChg chg="mod">
          <ac:chgData name="Yusri Al-Sanaani" userId="17efabd0-9738-43ca-b54e-b33b08e2a3d4" providerId="ADAL" clId="{4981D1CB-8F05-4828-9551-F019DFB41771}" dt="2022-03-29T03:18:39.780" v="176" actId="1076"/>
          <ac:picMkLst>
            <pc:docMk/>
            <pc:sldMk cId="3404607669" sldId="394"/>
            <ac:picMk id="10242" creationId="{3490267B-7FB5-46EC-9C01-954DCC9D5A27}"/>
          </ac:picMkLst>
        </pc:picChg>
      </pc:sldChg>
      <pc:sldChg chg="addSp modSp add del mod">
        <pc:chgData name="Yusri Al-Sanaani" userId="17efabd0-9738-43ca-b54e-b33b08e2a3d4" providerId="ADAL" clId="{4981D1CB-8F05-4828-9551-F019DFB41771}" dt="2022-03-30T04:34:11.446" v="1765" actId="47"/>
        <pc:sldMkLst>
          <pc:docMk/>
          <pc:sldMk cId="1174640025" sldId="395"/>
        </pc:sldMkLst>
        <pc:spChg chg="mod">
          <ac:chgData name="Yusri Al-Sanaani" userId="17efabd0-9738-43ca-b54e-b33b08e2a3d4" providerId="ADAL" clId="{4981D1CB-8F05-4828-9551-F019DFB41771}" dt="2022-03-29T03:17:59.948" v="171" actId="20577"/>
          <ac:spMkLst>
            <pc:docMk/>
            <pc:sldMk cId="1174640025" sldId="395"/>
            <ac:spMk id="4" creationId="{7A0B83C5-7279-4E08-AB67-3DCAF7581C94}"/>
          </ac:spMkLst>
        </pc:spChg>
        <pc:grpChg chg="add mod">
          <ac:chgData name="Yusri Al-Sanaani" userId="17efabd0-9738-43ca-b54e-b33b08e2a3d4" providerId="ADAL" clId="{4981D1CB-8F05-4828-9551-F019DFB41771}" dt="2022-03-29T03:13:35.368" v="89" actId="1076"/>
          <ac:grpSpMkLst>
            <pc:docMk/>
            <pc:sldMk cId="1174640025" sldId="395"/>
            <ac:grpSpMk id="2" creationId="{37310CC3-83A9-4E9D-9FBD-C83C729CAB88}"/>
          </ac:grpSpMkLst>
        </pc:grpChg>
        <pc:picChg chg="mod modCrop">
          <ac:chgData name="Yusri Al-Sanaani" userId="17efabd0-9738-43ca-b54e-b33b08e2a3d4" providerId="ADAL" clId="{4981D1CB-8F05-4828-9551-F019DFB41771}" dt="2022-03-29T03:13:35.368" v="89" actId="1076"/>
          <ac:picMkLst>
            <pc:docMk/>
            <pc:sldMk cId="1174640025" sldId="395"/>
            <ac:picMk id="6" creationId="{9C0FEA2A-FB77-4B96-8DD3-30D3A51D73EE}"/>
          </ac:picMkLst>
        </pc:picChg>
        <pc:picChg chg="add mod modCrop">
          <ac:chgData name="Yusri Al-Sanaani" userId="17efabd0-9738-43ca-b54e-b33b08e2a3d4" providerId="ADAL" clId="{4981D1CB-8F05-4828-9551-F019DFB41771}" dt="2022-03-29T03:13:40.701" v="98" actId="1036"/>
          <ac:picMkLst>
            <pc:docMk/>
            <pc:sldMk cId="1174640025" sldId="395"/>
            <ac:picMk id="7" creationId="{C486BA45-97C6-4EBA-AEE5-5E6F1E4F3106}"/>
          </ac:picMkLst>
        </pc:picChg>
        <pc:picChg chg="mod">
          <ac:chgData name="Yusri Al-Sanaani" userId="17efabd0-9738-43ca-b54e-b33b08e2a3d4" providerId="ADAL" clId="{4981D1CB-8F05-4828-9551-F019DFB41771}" dt="2022-03-29T03:13:35.368" v="89" actId="1076"/>
          <ac:picMkLst>
            <pc:docMk/>
            <pc:sldMk cId="1174640025" sldId="395"/>
            <ac:picMk id="12290" creationId="{A090DD34-6686-4C49-92A8-90CE4EB9E161}"/>
          </ac:picMkLst>
        </pc:picChg>
      </pc:sldChg>
      <pc:sldChg chg="addSp delSp modSp mod modTransition">
        <pc:chgData name="Yusri Al-Sanaani" userId="17efabd0-9738-43ca-b54e-b33b08e2a3d4" providerId="ADAL" clId="{4981D1CB-8F05-4828-9551-F019DFB41771}" dt="2022-04-05T16:43:20.428" v="8337" actId="478"/>
        <pc:sldMkLst>
          <pc:docMk/>
          <pc:sldMk cId="4124094156" sldId="396"/>
        </pc:sldMkLst>
        <pc:spChg chg="mod">
          <ac:chgData name="Yusri Al-Sanaani" userId="17efabd0-9738-43ca-b54e-b33b08e2a3d4" providerId="ADAL" clId="{4981D1CB-8F05-4828-9551-F019DFB41771}" dt="2022-04-05T16:43:17.227" v="8336" actId="20577"/>
          <ac:spMkLst>
            <pc:docMk/>
            <pc:sldMk cId="4124094156" sldId="396"/>
            <ac:spMk id="4" creationId="{9F472B10-1526-49B0-ACBB-683FD3CF556C}"/>
          </ac:spMkLst>
        </pc:spChg>
        <pc:spChg chg="add del">
          <ac:chgData name="Yusri Al-Sanaani" userId="17efabd0-9738-43ca-b54e-b33b08e2a3d4" providerId="ADAL" clId="{4981D1CB-8F05-4828-9551-F019DFB41771}" dt="2022-03-30T03:56:11.510" v="1625" actId="22"/>
          <ac:spMkLst>
            <pc:docMk/>
            <pc:sldMk cId="4124094156" sldId="396"/>
            <ac:spMk id="8" creationId="{3FA96A11-8367-4751-8864-018D17F1644A}"/>
          </ac:spMkLst>
        </pc:spChg>
        <pc:spChg chg="add del mod">
          <ac:chgData name="Yusri Al-Sanaani" userId="17efabd0-9738-43ca-b54e-b33b08e2a3d4" providerId="ADAL" clId="{4981D1CB-8F05-4828-9551-F019DFB41771}" dt="2022-04-05T16:43:20.428" v="8337" actId="478"/>
          <ac:spMkLst>
            <pc:docMk/>
            <pc:sldMk cId="4124094156" sldId="396"/>
            <ac:spMk id="10" creationId="{AE668E0B-AC13-4819-AB89-76F41927706D}"/>
          </ac:spMkLst>
        </pc:spChg>
        <pc:grpChg chg="mod">
          <ac:chgData name="Yusri Al-Sanaani" userId="17efabd0-9738-43ca-b54e-b33b08e2a3d4" providerId="ADAL" clId="{4981D1CB-8F05-4828-9551-F019DFB41771}" dt="2022-03-30T03:56:05.842" v="1623" actId="1036"/>
          <ac:grpSpMkLst>
            <pc:docMk/>
            <pc:sldMk cId="4124094156" sldId="396"/>
            <ac:grpSpMk id="7" creationId="{F53C2B7E-4556-4788-BD05-244BB6F7A122}"/>
          </ac:grpSpMkLst>
        </pc:grpChg>
        <pc:picChg chg="mod">
          <ac:chgData name="Yusri Al-Sanaani" userId="17efabd0-9738-43ca-b54e-b33b08e2a3d4" providerId="ADAL" clId="{4981D1CB-8F05-4828-9551-F019DFB41771}" dt="2022-03-30T03:56:05.842" v="1623" actId="1036"/>
          <ac:picMkLst>
            <pc:docMk/>
            <pc:sldMk cId="4124094156" sldId="396"/>
            <ac:picMk id="13314" creationId="{B4B9B7BA-9BD5-451A-8A7C-B019EEEFE4B5}"/>
          </ac:picMkLst>
        </pc:picChg>
        <pc:picChg chg="mod">
          <ac:chgData name="Yusri Al-Sanaani" userId="17efabd0-9738-43ca-b54e-b33b08e2a3d4" providerId="ADAL" clId="{4981D1CB-8F05-4828-9551-F019DFB41771}" dt="2022-03-30T03:56:05.842" v="1623" actId="1036"/>
          <ac:picMkLst>
            <pc:docMk/>
            <pc:sldMk cId="4124094156" sldId="396"/>
            <ac:picMk id="13316" creationId="{DA9FB78E-182A-4E92-AB46-230512FC31AF}"/>
          </ac:picMkLst>
        </pc:picChg>
      </pc:sldChg>
      <pc:sldChg chg="del">
        <pc:chgData name="Yusri Al-Sanaani" userId="17efabd0-9738-43ca-b54e-b33b08e2a3d4" providerId="ADAL" clId="{4981D1CB-8F05-4828-9551-F019DFB41771}" dt="2022-03-29T03:10:05.594" v="0" actId="47"/>
        <pc:sldMkLst>
          <pc:docMk/>
          <pc:sldMk cId="2648145887" sldId="397"/>
        </pc:sldMkLst>
      </pc:sldChg>
      <pc:sldChg chg="addSp delSp modSp mo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584463106" sldId="398"/>
        </pc:sldMkLst>
        <pc:spChg chg="del">
          <ac:chgData name="Yusri Al-Sanaani" userId="17efabd0-9738-43ca-b54e-b33b08e2a3d4" providerId="ADAL" clId="{4981D1CB-8F05-4828-9551-F019DFB41771}" dt="2022-03-29T03:37:05.949" v="177" actId="478"/>
          <ac:spMkLst>
            <pc:docMk/>
            <pc:sldMk cId="584463106" sldId="398"/>
            <ac:spMk id="2" creationId="{37FAC647-4755-41F1-967F-EFBB6351A309}"/>
          </ac:spMkLst>
        </pc:spChg>
        <pc:spChg chg="mod">
          <ac:chgData name="Yusri Al-Sanaani" userId="17efabd0-9738-43ca-b54e-b33b08e2a3d4" providerId="ADAL" clId="{4981D1CB-8F05-4828-9551-F019DFB41771}" dt="2022-03-29T05:39:56.473" v="274" actId="20577"/>
          <ac:spMkLst>
            <pc:docMk/>
            <pc:sldMk cId="584463106" sldId="398"/>
            <ac:spMk id="4" creationId="{88B06B96-F0CE-4994-9403-4E6F0B8F4DCD}"/>
          </ac:spMkLst>
        </pc:spChg>
        <pc:grpChg chg="add mod">
          <ac:chgData name="Yusri Al-Sanaani" userId="17efabd0-9738-43ca-b54e-b33b08e2a3d4" providerId="ADAL" clId="{4981D1CB-8F05-4828-9551-F019DFB41771}" dt="2022-03-29T03:37:56.167" v="189" actId="1076"/>
          <ac:grpSpMkLst>
            <pc:docMk/>
            <pc:sldMk cId="584463106" sldId="398"/>
            <ac:grpSpMk id="5" creationId="{2F99F99D-1F43-486E-9187-814C0789780C}"/>
          </ac:grpSpMkLst>
        </pc:grpChg>
        <pc:picChg chg="add mod">
          <ac:chgData name="Yusri Al-Sanaani" userId="17efabd0-9738-43ca-b54e-b33b08e2a3d4" providerId="ADAL" clId="{4981D1CB-8F05-4828-9551-F019DFB41771}" dt="2022-03-29T03:37:56.167" v="189" actId="1076"/>
          <ac:picMkLst>
            <pc:docMk/>
            <pc:sldMk cId="584463106" sldId="398"/>
            <ac:picMk id="1026" creationId="{72694453-4C68-4B82-B59B-4DCCF68CFD24}"/>
          </ac:picMkLst>
        </pc:picChg>
        <pc:picChg chg="add mod">
          <ac:chgData name="Yusri Al-Sanaani" userId="17efabd0-9738-43ca-b54e-b33b08e2a3d4" providerId="ADAL" clId="{4981D1CB-8F05-4828-9551-F019DFB41771}" dt="2022-03-29T03:37:56.167" v="189" actId="1076"/>
          <ac:picMkLst>
            <pc:docMk/>
            <pc:sldMk cId="584463106" sldId="398"/>
            <ac:picMk id="1028" creationId="{21032B17-BFE6-4E45-ACCB-CFAA9B2E5A40}"/>
          </ac:picMkLst>
        </pc:picChg>
      </pc:sldChg>
      <pc:sldChg chg="addSp delSp modSp new mod modTransition modNotesTx">
        <pc:chgData name="Yusri Al-Sanaani" userId="17efabd0-9738-43ca-b54e-b33b08e2a3d4" providerId="ADAL" clId="{4981D1CB-8F05-4828-9551-F019DFB41771}" dt="2022-04-05T06:29:27.765" v="7848" actId="20577"/>
        <pc:sldMkLst>
          <pc:docMk/>
          <pc:sldMk cId="400711972" sldId="399"/>
        </pc:sldMkLst>
        <pc:spChg chg="mod">
          <ac:chgData name="Yusri Al-Sanaani" userId="17efabd0-9738-43ca-b54e-b33b08e2a3d4" providerId="ADAL" clId="{4981D1CB-8F05-4828-9551-F019DFB41771}" dt="2022-04-01T00:59:53.148" v="7022" actId="21"/>
          <ac:spMkLst>
            <pc:docMk/>
            <pc:sldMk cId="400711972" sldId="399"/>
            <ac:spMk id="2" creationId="{DB113EAA-87D9-4F9D-8684-FABD99D35697}"/>
          </ac:spMkLst>
        </pc:spChg>
        <pc:spChg chg="mod">
          <ac:chgData name="Yusri Al-Sanaani" userId="17efabd0-9738-43ca-b54e-b33b08e2a3d4" providerId="ADAL" clId="{4981D1CB-8F05-4828-9551-F019DFB41771}" dt="2022-04-05T04:32:06.739" v="7815" actId="20577"/>
          <ac:spMkLst>
            <pc:docMk/>
            <pc:sldMk cId="400711972" sldId="399"/>
            <ac:spMk id="4" creationId="{4802EE50-6E4F-426D-BC86-8824B4B73193}"/>
          </ac:spMkLst>
        </pc:spChg>
        <pc:grpChg chg="add mod">
          <ac:chgData name="Yusri Al-Sanaani" userId="17efabd0-9738-43ca-b54e-b33b08e2a3d4" providerId="ADAL" clId="{4981D1CB-8F05-4828-9551-F019DFB41771}" dt="2022-04-01T01:00:01.048" v="7032" actId="1035"/>
          <ac:grpSpMkLst>
            <pc:docMk/>
            <pc:sldMk cId="400711972" sldId="399"/>
            <ac:grpSpMk id="5" creationId="{D7946C3D-C95F-44E6-8D23-8F9AD2F8068E}"/>
          </ac:grpSpMkLst>
        </pc:grpChg>
        <pc:picChg chg="mod">
          <ac:chgData name="Yusri Al-Sanaani" userId="17efabd0-9738-43ca-b54e-b33b08e2a3d4" providerId="ADAL" clId="{4981D1CB-8F05-4828-9551-F019DFB41771}" dt="2022-04-01T01:00:01.048" v="7032" actId="1035"/>
          <ac:picMkLst>
            <pc:docMk/>
            <pc:sldMk cId="400711972" sldId="399"/>
            <ac:picMk id="6" creationId="{70F1993B-E527-48AB-AA79-2A0BF75127C2}"/>
          </ac:picMkLst>
        </pc:picChg>
        <pc:picChg chg="mod">
          <ac:chgData name="Yusri Al-Sanaani" userId="17efabd0-9738-43ca-b54e-b33b08e2a3d4" providerId="ADAL" clId="{4981D1CB-8F05-4828-9551-F019DFB41771}" dt="2022-04-01T01:00:01.048" v="7032" actId="1035"/>
          <ac:picMkLst>
            <pc:docMk/>
            <pc:sldMk cId="400711972" sldId="399"/>
            <ac:picMk id="7" creationId="{9AD63D0C-2FDF-4314-BD4B-B1175B4A33E0}"/>
          </ac:picMkLst>
        </pc:picChg>
        <pc:picChg chg="mod">
          <ac:chgData name="Yusri Al-Sanaani" userId="17efabd0-9738-43ca-b54e-b33b08e2a3d4" providerId="ADAL" clId="{4981D1CB-8F05-4828-9551-F019DFB41771}" dt="2022-04-01T01:00:01.048" v="7032" actId="1035"/>
          <ac:picMkLst>
            <pc:docMk/>
            <pc:sldMk cId="400711972" sldId="399"/>
            <ac:picMk id="8" creationId="{9C9046C3-77EA-44D3-97AB-550323173CD3}"/>
          </ac:picMkLst>
        </pc:picChg>
        <pc:picChg chg="add del mod modCrop">
          <ac:chgData name="Yusri Al-Sanaani" userId="17efabd0-9738-43ca-b54e-b33b08e2a3d4" providerId="ADAL" clId="{4981D1CB-8F05-4828-9551-F019DFB41771}" dt="2022-03-31T23:20:06.107" v="6312" actId="478"/>
          <ac:picMkLst>
            <pc:docMk/>
            <pc:sldMk cId="400711972" sldId="399"/>
            <ac:picMk id="10" creationId="{07136F62-426C-4FF9-975D-F3D9CCE473A1}"/>
          </ac:picMkLst>
        </pc:picChg>
      </pc:sldChg>
      <pc:sldChg chg="addSp delSp modSp new mod modTransition modNotesTx">
        <pc:chgData name="Yusri Al-Sanaani" userId="17efabd0-9738-43ca-b54e-b33b08e2a3d4" providerId="ADAL" clId="{4981D1CB-8F05-4828-9551-F019DFB41771}" dt="2022-04-05T01:54:26.532" v="7451"/>
        <pc:sldMkLst>
          <pc:docMk/>
          <pc:sldMk cId="2380225577" sldId="400"/>
        </pc:sldMkLst>
        <pc:spChg chg="del">
          <ac:chgData name="Yusri Al-Sanaani" userId="17efabd0-9738-43ca-b54e-b33b08e2a3d4" providerId="ADAL" clId="{4981D1CB-8F05-4828-9551-F019DFB41771}" dt="2022-03-29T03:38:19.525" v="191" actId="478"/>
          <ac:spMkLst>
            <pc:docMk/>
            <pc:sldMk cId="2380225577" sldId="400"/>
            <ac:spMk id="2" creationId="{05110341-8F13-466B-8087-15D98E95880F}"/>
          </ac:spMkLst>
        </pc:spChg>
        <pc:spChg chg="mod">
          <ac:chgData name="Yusri Al-Sanaani" userId="17efabd0-9738-43ca-b54e-b33b08e2a3d4" providerId="ADAL" clId="{4981D1CB-8F05-4828-9551-F019DFB41771}" dt="2022-03-29T05:40:24.857" v="279" actId="20577"/>
          <ac:spMkLst>
            <pc:docMk/>
            <pc:sldMk cId="2380225577" sldId="400"/>
            <ac:spMk id="4" creationId="{39324026-5A46-4679-A3E7-7132CE61EF74}"/>
          </ac:spMkLst>
        </pc:spChg>
        <pc:grpChg chg="add mod">
          <ac:chgData name="Yusri Al-Sanaani" userId="17efabd0-9738-43ca-b54e-b33b08e2a3d4" providerId="ADAL" clId="{4981D1CB-8F05-4828-9551-F019DFB41771}" dt="2022-03-29T03:40:07.418" v="216" actId="1076"/>
          <ac:grpSpMkLst>
            <pc:docMk/>
            <pc:sldMk cId="2380225577" sldId="400"/>
            <ac:grpSpMk id="9" creationId="{A146C109-88D9-443A-9F8C-96596390420F}"/>
          </ac:grpSpMkLst>
        </pc:grpChg>
        <pc:picChg chg="add mod modCrop">
          <ac:chgData name="Yusri Al-Sanaani" userId="17efabd0-9738-43ca-b54e-b33b08e2a3d4" providerId="ADAL" clId="{4981D1CB-8F05-4828-9551-F019DFB41771}" dt="2022-03-29T03:40:07.418" v="216" actId="1076"/>
          <ac:picMkLst>
            <pc:docMk/>
            <pc:sldMk cId="2380225577" sldId="400"/>
            <ac:picMk id="6" creationId="{CE4338BE-D313-4037-8C48-6D4071F23D1B}"/>
          </ac:picMkLst>
        </pc:picChg>
        <pc:picChg chg="add mod modCrop">
          <ac:chgData name="Yusri Al-Sanaani" userId="17efabd0-9738-43ca-b54e-b33b08e2a3d4" providerId="ADAL" clId="{4981D1CB-8F05-4828-9551-F019DFB41771}" dt="2022-03-29T03:40:11.527" v="217" actId="1076"/>
          <ac:picMkLst>
            <pc:docMk/>
            <pc:sldMk cId="2380225577" sldId="400"/>
            <ac:picMk id="8" creationId="{5DE9B1A0-976F-4D4E-814E-E622AC6E2BA6}"/>
          </ac:picMkLst>
        </pc:picChg>
        <pc:picChg chg="add mod">
          <ac:chgData name="Yusri Al-Sanaani" userId="17efabd0-9738-43ca-b54e-b33b08e2a3d4" providerId="ADAL" clId="{4981D1CB-8F05-4828-9551-F019DFB41771}" dt="2022-03-29T03:40:07.418" v="216" actId="1076"/>
          <ac:picMkLst>
            <pc:docMk/>
            <pc:sldMk cId="2380225577" sldId="400"/>
            <ac:picMk id="2050" creationId="{D07C22B4-31F6-4F71-8FEE-BBC908E94424}"/>
          </ac:picMkLst>
        </pc:picChg>
      </pc:sldChg>
      <pc:sldChg chg="addSp delSp modSp new mod modTransition">
        <pc:chgData name="Yusri Al-Sanaani" userId="17efabd0-9738-43ca-b54e-b33b08e2a3d4" providerId="ADAL" clId="{4981D1CB-8F05-4828-9551-F019DFB41771}" dt="2022-04-05T04:35:06.461" v="7843"/>
        <pc:sldMkLst>
          <pc:docMk/>
          <pc:sldMk cId="2583558725" sldId="401"/>
        </pc:sldMkLst>
        <pc:spChg chg="del mod">
          <ac:chgData name="Yusri Al-Sanaani" userId="17efabd0-9738-43ca-b54e-b33b08e2a3d4" providerId="ADAL" clId="{4981D1CB-8F05-4828-9551-F019DFB41771}" dt="2022-03-29T03:40:49.085" v="220" actId="478"/>
          <ac:spMkLst>
            <pc:docMk/>
            <pc:sldMk cId="2583558725" sldId="401"/>
            <ac:spMk id="2" creationId="{0215E218-85E7-4AFE-A8B4-434BABA39130}"/>
          </ac:spMkLst>
        </pc:spChg>
        <pc:spChg chg="mod">
          <ac:chgData name="Yusri Al-Sanaani" userId="17efabd0-9738-43ca-b54e-b33b08e2a3d4" providerId="ADAL" clId="{4981D1CB-8F05-4828-9551-F019DFB41771}" dt="2022-04-05T04:35:06.461" v="7843"/>
          <ac:spMkLst>
            <pc:docMk/>
            <pc:sldMk cId="2583558725" sldId="401"/>
            <ac:spMk id="4" creationId="{D5993326-3917-495B-BE00-39DEF0D54B22}"/>
          </ac:spMkLst>
        </pc:spChg>
        <pc:picChg chg="add mod">
          <ac:chgData name="Yusri Al-Sanaani" userId="17efabd0-9738-43ca-b54e-b33b08e2a3d4" providerId="ADAL" clId="{4981D1CB-8F05-4828-9551-F019DFB41771}" dt="2022-03-29T03:40:59.701" v="230" actId="1076"/>
          <ac:picMkLst>
            <pc:docMk/>
            <pc:sldMk cId="2583558725" sldId="401"/>
            <ac:picMk id="3074" creationId="{4B2FCCDE-DA33-4E38-8EA6-A5DB7E1A21A1}"/>
          </ac:picMkLst>
        </pc:picChg>
      </pc:sldChg>
      <pc:sldChg chg="addSp delSp modSp new mod modTransition modNotesTx">
        <pc:chgData name="Yusri Al-Sanaani" userId="17efabd0-9738-43ca-b54e-b33b08e2a3d4" providerId="ADAL" clId="{4981D1CB-8F05-4828-9551-F019DFB41771}" dt="2022-04-05T01:54:26.532" v="7451"/>
        <pc:sldMkLst>
          <pc:docMk/>
          <pc:sldMk cId="1883595900" sldId="402"/>
        </pc:sldMkLst>
        <pc:spChg chg="del">
          <ac:chgData name="Yusri Al-Sanaani" userId="17efabd0-9738-43ca-b54e-b33b08e2a3d4" providerId="ADAL" clId="{4981D1CB-8F05-4828-9551-F019DFB41771}" dt="2022-03-29T03:50:29.410" v="232" actId="478"/>
          <ac:spMkLst>
            <pc:docMk/>
            <pc:sldMk cId="1883595900" sldId="402"/>
            <ac:spMk id="2" creationId="{8FD391CD-BBD4-45EA-973B-38B8A042A83E}"/>
          </ac:spMkLst>
        </pc:spChg>
        <pc:spChg chg="mod">
          <ac:chgData name="Yusri Al-Sanaani" userId="17efabd0-9738-43ca-b54e-b33b08e2a3d4" providerId="ADAL" clId="{4981D1CB-8F05-4828-9551-F019DFB41771}" dt="2022-03-29T05:41:08.120" v="292" actId="20577"/>
          <ac:spMkLst>
            <pc:docMk/>
            <pc:sldMk cId="1883595900" sldId="402"/>
            <ac:spMk id="4" creationId="{E5B6AD0D-65D2-46BB-BBA6-2D4691ADA30B}"/>
          </ac:spMkLst>
        </pc:spChg>
        <pc:spChg chg="add del">
          <ac:chgData name="Yusri Al-Sanaani" userId="17efabd0-9738-43ca-b54e-b33b08e2a3d4" providerId="ADAL" clId="{4981D1CB-8F05-4828-9551-F019DFB41771}" dt="2022-03-31T23:40:44.597" v="6470" actId="22"/>
          <ac:spMkLst>
            <pc:docMk/>
            <pc:sldMk cId="1883595900" sldId="402"/>
            <ac:spMk id="7" creationId="{021CE3E8-201E-47D3-9DCD-38A685C387F7}"/>
          </ac:spMkLst>
        </pc:spChg>
        <pc:spChg chg="add del mod">
          <ac:chgData name="Yusri Al-Sanaani" userId="17efabd0-9738-43ca-b54e-b33b08e2a3d4" providerId="ADAL" clId="{4981D1CB-8F05-4828-9551-F019DFB41771}" dt="2022-04-01T00:03:08.539" v="6481" actId="478"/>
          <ac:spMkLst>
            <pc:docMk/>
            <pc:sldMk cId="1883595900" sldId="402"/>
            <ac:spMk id="9" creationId="{50B8E1C1-48EF-42C2-8633-FB429BFD6633}"/>
          </ac:spMkLst>
        </pc:spChg>
        <pc:picChg chg="add mod">
          <ac:chgData name="Yusri Al-Sanaani" userId="17efabd0-9738-43ca-b54e-b33b08e2a3d4" providerId="ADAL" clId="{4981D1CB-8F05-4828-9551-F019DFB41771}" dt="2022-03-31T23:40:38.830" v="6468" actId="1076"/>
          <ac:picMkLst>
            <pc:docMk/>
            <pc:sldMk cId="1883595900" sldId="402"/>
            <ac:picMk id="4098" creationId="{60F8EF55-ADB2-4D1A-ACB3-BB36D2FA25E8}"/>
          </ac:picMkLst>
        </pc:picChg>
        <pc:picChg chg="add mod">
          <ac:chgData name="Yusri Al-Sanaani" userId="17efabd0-9738-43ca-b54e-b33b08e2a3d4" providerId="ADAL" clId="{4981D1CB-8F05-4828-9551-F019DFB41771}" dt="2022-03-31T23:40:38.830" v="6468" actId="1076"/>
          <ac:picMkLst>
            <pc:docMk/>
            <pc:sldMk cId="1883595900" sldId="402"/>
            <ac:picMk id="4100" creationId="{D06E3B16-06C9-4C54-9C51-B7C39627BB10}"/>
          </ac:picMkLst>
        </pc:picChg>
      </pc:sldChg>
      <pc:sldChg chg="addSp delSp modSp new del mod">
        <pc:chgData name="Yusri Al-Sanaani" userId="17efabd0-9738-43ca-b54e-b33b08e2a3d4" providerId="ADAL" clId="{4981D1CB-8F05-4828-9551-F019DFB41771}" dt="2022-03-29T06:09:21.126" v="398" actId="47"/>
        <pc:sldMkLst>
          <pc:docMk/>
          <pc:sldMk cId="3531790252" sldId="403"/>
        </pc:sldMkLst>
        <pc:spChg chg="add del">
          <ac:chgData name="Yusri Al-Sanaani" userId="17efabd0-9738-43ca-b54e-b33b08e2a3d4" providerId="ADAL" clId="{4981D1CB-8F05-4828-9551-F019DFB41771}" dt="2022-03-29T05:43:28.743" v="315" actId="478"/>
          <ac:spMkLst>
            <pc:docMk/>
            <pc:sldMk cId="3531790252" sldId="403"/>
            <ac:spMk id="2" creationId="{1179A7DA-FF57-492D-800D-79C998BCF771}"/>
          </ac:spMkLst>
        </pc:spChg>
        <pc:picChg chg="add mod">
          <ac:chgData name="Yusri Al-Sanaani" userId="17efabd0-9738-43ca-b54e-b33b08e2a3d4" providerId="ADAL" clId="{4981D1CB-8F05-4828-9551-F019DFB41771}" dt="2022-03-29T05:43:41.061" v="334" actId="1076"/>
          <ac:picMkLst>
            <pc:docMk/>
            <pc:sldMk cId="3531790252" sldId="403"/>
            <ac:picMk id="5122" creationId="{E2AD9D91-287E-4850-B90A-B9C2F91D0287}"/>
          </ac:picMkLst>
        </pc:picChg>
        <pc:picChg chg="add del mod">
          <ac:chgData name="Yusri Al-Sanaani" userId="17efabd0-9738-43ca-b54e-b33b08e2a3d4" providerId="ADAL" clId="{4981D1CB-8F05-4828-9551-F019DFB41771}" dt="2022-03-29T05:43:27.486" v="314"/>
          <ac:picMkLst>
            <pc:docMk/>
            <pc:sldMk cId="3531790252" sldId="403"/>
            <ac:picMk id="5124" creationId="{52C587C2-D5F3-430F-9F1D-2E4994E6AD15}"/>
          </ac:picMkLst>
        </pc:picChg>
      </pc:sldChg>
      <pc:sldChg chg="addSp modSp new del">
        <pc:chgData name="Yusri Al-Sanaani" userId="17efabd0-9738-43ca-b54e-b33b08e2a3d4" providerId="ADAL" clId="{4981D1CB-8F05-4828-9551-F019DFB41771}" dt="2022-03-29T06:09:22.265" v="399" actId="47"/>
        <pc:sldMkLst>
          <pc:docMk/>
          <pc:sldMk cId="2126587280" sldId="404"/>
        </pc:sldMkLst>
        <pc:picChg chg="add mod">
          <ac:chgData name="Yusri Al-Sanaani" userId="17efabd0-9738-43ca-b54e-b33b08e2a3d4" providerId="ADAL" clId="{4981D1CB-8F05-4828-9551-F019DFB41771}" dt="2022-03-29T05:43:48.800" v="343" actId="27636"/>
          <ac:picMkLst>
            <pc:docMk/>
            <pc:sldMk cId="2126587280" sldId="404"/>
            <ac:picMk id="6146" creationId="{698B45D3-4844-4E4E-AEE8-F01CEDEE6D18}"/>
          </ac:picMkLst>
        </pc:picChg>
      </pc:sldChg>
      <pc:sldChg chg="addSp delSp modSp new mod or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2807779216" sldId="405"/>
        </pc:sldMkLst>
        <pc:spChg chg="del">
          <ac:chgData name="Yusri Al-Sanaani" userId="17efabd0-9738-43ca-b54e-b33b08e2a3d4" providerId="ADAL" clId="{4981D1CB-8F05-4828-9551-F019DFB41771}" dt="2022-03-29T06:20:30.113" v="530" actId="478"/>
          <ac:spMkLst>
            <pc:docMk/>
            <pc:sldMk cId="2807779216" sldId="405"/>
            <ac:spMk id="2" creationId="{A231A748-1FC1-4C96-B96D-7327AAE25D82}"/>
          </ac:spMkLst>
        </pc:spChg>
        <pc:spChg chg="mod">
          <ac:chgData name="Yusri Al-Sanaani" userId="17efabd0-9738-43ca-b54e-b33b08e2a3d4" providerId="ADAL" clId="{4981D1CB-8F05-4828-9551-F019DFB41771}" dt="2022-04-05T01:16:34.647" v="7386"/>
          <ac:spMkLst>
            <pc:docMk/>
            <pc:sldMk cId="2807779216" sldId="405"/>
            <ac:spMk id="4" creationId="{DA6BE038-3EFA-44E3-9058-62D472AC5EB7}"/>
          </ac:spMkLst>
        </pc:spChg>
        <pc:picChg chg="add mod">
          <ac:chgData name="Yusri Al-Sanaani" userId="17efabd0-9738-43ca-b54e-b33b08e2a3d4" providerId="ADAL" clId="{4981D1CB-8F05-4828-9551-F019DFB41771}" dt="2022-03-29T06:20:53.612" v="531" actId="1076"/>
          <ac:picMkLst>
            <pc:docMk/>
            <pc:sldMk cId="2807779216" sldId="405"/>
            <ac:picMk id="7170" creationId="{B043317C-BFFA-4082-91FF-09A544134783}"/>
          </ac:picMkLst>
        </pc:picChg>
      </pc:sldChg>
      <pc:sldChg chg="addSp delSp modSp new del ord">
        <pc:chgData name="Yusri Al-Sanaani" userId="17efabd0-9738-43ca-b54e-b33b08e2a3d4" providerId="ADAL" clId="{4981D1CB-8F05-4828-9551-F019DFB41771}" dt="2022-03-29T06:20:05.409" v="513" actId="47"/>
        <pc:sldMkLst>
          <pc:docMk/>
          <pc:sldMk cId="4167494381" sldId="406"/>
        </pc:sldMkLst>
        <pc:picChg chg="add del mod">
          <ac:chgData name="Yusri Al-Sanaani" userId="17efabd0-9738-43ca-b54e-b33b08e2a3d4" providerId="ADAL" clId="{4981D1CB-8F05-4828-9551-F019DFB41771}" dt="2022-03-29T06:14:54.982" v="440" actId="21"/>
          <ac:picMkLst>
            <pc:docMk/>
            <pc:sldMk cId="4167494381" sldId="406"/>
            <ac:picMk id="8194" creationId="{DDCCD026-6867-4E66-A355-B131F602AA85}"/>
          </ac:picMkLst>
        </pc:picChg>
      </pc:sldChg>
      <pc:sldChg chg="addSp modSp new del ord">
        <pc:chgData name="Yusri Al-Sanaani" userId="17efabd0-9738-43ca-b54e-b33b08e2a3d4" providerId="ADAL" clId="{4981D1CB-8F05-4828-9551-F019DFB41771}" dt="2022-03-29T06:14:04.714" v="436" actId="47"/>
        <pc:sldMkLst>
          <pc:docMk/>
          <pc:sldMk cId="3815814789" sldId="407"/>
        </pc:sldMkLst>
        <pc:picChg chg="add mod">
          <ac:chgData name="Yusri Al-Sanaani" userId="17efabd0-9738-43ca-b54e-b33b08e2a3d4" providerId="ADAL" clId="{4981D1CB-8F05-4828-9551-F019DFB41771}" dt="2022-03-29T05:44:25.826" v="348" actId="27636"/>
          <ac:picMkLst>
            <pc:docMk/>
            <pc:sldMk cId="3815814789" sldId="407"/>
            <ac:picMk id="9218" creationId="{F57858F8-5D09-4295-8DAE-447A8CE14F46}"/>
          </ac:picMkLst>
        </pc:picChg>
      </pc:sldChg>
      <pc:sldChg chg="addSp delSp modSp new mo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155461519" sldId="408"/>
        </pc:sldMkLst>
        <pc:spChg chg="del">
          <ac:chgData name="Yusri Al-Sanaani" userId="17efabd0-9738-43ca-b54e-b33b08e2a3d4" providerId="ADAL" clId="{4981D1CB-8F05-4828-9551-F019DFB41771}" dt="2022-03-29T06:23:03.864" v="565" actId="478"/>
          <ac:spMkLst>
            <pc:docMk/>
            <pc:sldMk cId="155461519" sldId="408"/>
            <ac:spMk id="2" creationId="{6B1C44B2-97A6-4FB6-BF45-617BFE43622D}"/>
          </ac:spMkLst>
        </pc:spChg>
        <pc:spChg chg="add del mod">
          <ac:chgData name="Yusri Al-Sanaani" userId="17efabd0-9738-43ca-b54e-b33b08e2a3d4" providerId="ADAL" clId="{4981D1CB-8F05-4828-9551-F019DFB41771}" dt="2022-04-05T01:16:57.581" v="7391"/>
          <ac:spMkLst>
            <pc:docMk/>
            <pc:sldMk cId="155461519" sldId="408"/>
            <ac:spMk id="4" creationId="{F9835CBF-C3CF-4915-BB67-4C0581EBEB0C}"/>
          </ac:spMkLst>
        </pc:spChg>
        <pc:picChg chg="add mod">
          <ac:chgData name="Yusri Al-Sanaani" userId="17efabd0-9738-43ca-b54e-b33b08e2a3d4" providerId="ADAL" clId="{4981D1CB-8F05-4828-9551-F019DFB41771}" dt="2022-03-29T06:23:05.931" v="566" actId="1076"/>
          <ac:picMkLst>
            <pc:docMk/>
            <pc:sldMk cId="155461519" sldId="408"/>
            <ac:picMk id="7" creationId="{8F5693D6-75E1-41AD-8837-FB872956A6A0}"/>
          </ac:picMkLst>
        </pc:picChg>
        <pc:picChg chg="add del">
          <ac:chgData name="Yusri Al-Sanaani" userId="17efabd0-9738-43ca-b54e-b33b08e2a3d4" providerId="ADAL" clId="{4981D1CB-8F05-4828-9551-F019DFB41771}" dt="2022-03-29T06:08:06.183" v="390" actId="478"/>
          <ac:picMkLst>
            <pc:docMk/>
            <pc:sldMk cId="155461519" sldId="408"/>
            <ac:picMk id="13314" creationId="{7BAEBD67-A945-4D7C-81FC-4A527820361D}"/>
          </ac:picMkLst>
        </pc:picChg>
        <pc:picChg chg="add del mod">
          <ac:chgData name="Yusri Al-Sanaani" userId="17efabd0-9738-43ca-b54e-b33b08e2a3d4" providerId="ADAL" clId="{4981D1CB-8F05-4828-9551-F019DFB41771}" dt="2022-03-29T06:19:18.885" v="507" actId="21"/>
          <ac:picMkLst>
            <pc:docMk/>
            <pc:sldMk cId="155461519" sldId="408"/>
            <ac:picMk id="13316" creationId="{B0A57C4D-44A6-407D-AB3B-9BC65D51CF73}"/>
          </ac:picMkLst>
        </pc:picChg>
      </pc:sldChg>
      <pc:sldChg chg="addSp delSp modSp new del">
        <pc:chgData name="Yusri Al-Sanaani" userId="17efabd0-9738-43ca-b54e-b33b08e2a3d4" providerId="ADAL" clId="{4981D1CB-8F05-4828-9551-F019DFB41771}" dt="2022-03-29T06:22:11.464" v="551" actId="47"/>
        <pc:sldMkLst>
          <pc:docMk/>
          <pc:sldMk cId="1370117915" sldId="409"/>
        </pc:sldMkLst>
        <pc:picChg chg="add del mod">
          <ac:chgData name="Yusri Al-Sanaani" userId="17efabd0-9738-43ca-b54e-b33b08e2a3d4" providerId="ADAL" clId="{4981D1CB-8F05-4828-9551-F019DFB41771}" dt="2022-03-29T06:07:04.371" v="385" actId="478"/>
          <ac:picMkLst>
            <pc:docMk/>
            <pc:sldMk cId="1370117915" sldId="409"/>
            <ac:picMk id="11266" creationId="{700204A9-C444-4C20-8A6E-1DA06C52A249}"/>
          </ac:picMkLst>
        </pc:picChg>
        <pc:picChg chg="add del mod">
          <ac:chgData name="Yusri Al-Sanaani" userId="17efabd0-9738-43ca-b54e-b33b08e2a3d4" providerId="ADAL" clId="{4981D1CB-8F05-4828-9551-F019DFB41771}" dt="2022-03-29T06:18:41.596" v="495" actId="21"/>
          <ac:picMkLst>
            <pc:docMk/>
            <pc:sldMk cId="1370117915" sldId="409"/>
            <ac:picMk id="11268" creationId="{950C00BD-380B-4238-BFD7-7A352A65AAC0}"/>
          </ac:picMkLst>
        </pc:picChg>
      </pc:sldChg>
      <pc:sldChg chg="addSp delSp modSp new mo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478174120" sldId="410"/>
        </pc:sldMkLst>
        <pc:spChg chg="del">
          <ac:chgData name="Yusri Al-Sanaani" userId="17efabd0-9738-43ca-b54e-b33b08e2a3d4" providerId="ADAL" clId="{4981D1CB-8F05-4828-9551-F019DFB41771}" dt="2022-03-29T06:18:46.946" v="496" actId="478"/>
          <ac:spMkLst>
            <pc:docMk/>
            <pc:sldMk cId="478174120" sldId="410"/>
            <ac:spMk id="2" creationId="{21DDEA86-49DB-423E-BAD5-CB16D53ABAA2}"/>
          </ac:spMkLst>
        </pc:spChg>
        <pc:spChg chg="mod">
          <ac:chgData name="Yusri Al-Sanaani" userId="17efabd0-9738-43ca-b54e-b33b08e2a3d4" providerId="ADAL" clId="{4981D1CB-8F05-4828-9551-F019DFB41771}" dt="2022-04-05T01:16:46.665" v="7389"/>
          <ac:spMkLst>
            <pc:docMk/>
            <pc:sldMk cId="478174120" sldId="410"/>
            <ac:spMk id="4" creationId="{AC3FE8D8-DC67-4AB6-BA0B-0C8378B8F671}"/>
          </ac:spMkLst>
        </pc:spChg>
        <pc:picChg chg="add mod">
          <ac:chgData name="Yusri Al-Sanaani" userId="17efabd0-9738-43ca-b54e-b33b08e2a3d4" providerId="ADAL" clId="{4981D1CB-8F05-4828-9551-F019DFB41771}" dt="2022-03-29T06:22:35.007" v="556" actId="1076"/>
          <ac:picMkLst>
            <pc:docMk/>
            <pc:sldMk cId="478174120" sldId="410"/>
            <ac:picMk id="6" creationId="{24DCE3B4-C1EE-4598-9C15-C29D70ED5B0C}"/>
          </ac:picMkLst>
        </pc:picChg>
        <pc:picChg chg="add del mod">
          <ac:chgData name="Yusri Al-Sanaani" userId="17efabd0-9738-43ca-b54e-b33b08e2a3d4" providerId="ADAL" clId="{4981D1CB-8F05-4828-9551-F019DFB41771}" dt="2022-03-29T06:22:20.681" v="553" actId="478"/>
          <ac:picMkLst>
            <pc:docMk/>
            <pc:sldMk cId="478174120" sldId="410"/>
            <ac:picMk id="7" creationId="{FAF1D572-B4C7-4EF1-A7EC-EEFA8EDA17E4}"/>
          </ac:picMkLst>
        </pc:picChg>
        <pc:picChg chg="add del mod">
          <ac:chgData name="Yusri Al-Sanaani" userId="17efabd0-9738-43ca-b54e-b33b08e2a3d4" providerId="ADAL" clId="{4981D1CB-8F05-4828-9551-F019DFB41771}" dt="2022-03-29T06:19:23.910" v="509" actId="21"/>
          <ac:picMkLst>
            <pc:docMk/>
            <pc:sldMk cId="478174120" sldId="410"/>
            <ac:picMk id="12290" creationId="{713D8B8A-24DD-4292-9731-26BE56C5AE03}"/>
          </ac:picMkLst>
        </pc:picChg>
      </pc:sldChg>
      <pc:sldChg chg="addSp delSp modSp new mod or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3420977173" sldId="411"/>
        </pc:sldMkLst>
        <pc:spChg chg="del">
          <ac:chgData name="Yusri Al-Sanaani" userId="17efabd0-9738-43ca-b54e-b33b08e2a3d4" providerId="ADAL" clId="{4981D1CB-8F05-4828-9551-F019DFB41771}" dt="2022-03-29T06:11:34.622" v="407" actId="478"/>
          <ac:spMkLst>
            <pc:docMk/>
            <pc:sldMk cId="3420977173" sldId="411"/>
            <ac:spMk id="2" creationId="{7F7B5AEB-F493-41DD-8FBA-DD334569CE45}"/>
          </ac:spMkLst>
        </pc:spChg>
        <pc:spChg chg="mod">
          <ac:chgData name="Yusri Al-Sanaani" userId="17efabd0-9738-43ca-b54e-b33b08e2a3d4" providerId="ADAL" clId="{4981D1CB-8F05-4828-9551-F019DFB41771}" dt="2022-04-05T01:16:24.401" v="7385" actId="20577"/>
          <ac:spMkLst>
            <pc:docMk/>
            <pc:sldMk cId="3420977173" sldId="411"/>
            <ac:spMk id="4" creationId="{33A98850-3D11-44FD-93FD-5FE50B17B9E8}"/>
          </ac:spMkLst>
        </pc:spChg>
        <pc:grpChg chg="add mod">
          <ac:chgData name="Yusri Al-Sanaani" userId="17efabd0-9738-43ca-b54e-b33b08e2a3d4" providerId="ADAL" clId="{4981D1CB-8F05-4828-9551-F019DFB41771}" dt="2022-03-29T06:12:05.032" v="419" actId="1076"/>
          <ac:grpSpMkLst>
            <pc:docMk/>
            <pc:sldMk cId="3420977173" sldId="411"/>
            <ac:grpSpMk id="5" creationId="{2803F89A-21EE-4076-B585-488756A2681E}"/>
          </ac:grpSpMkLst>
        </pc:grpChg>
        <pc:picChg chg="add mod">
          <ac:chgData name="Yusri Al-Sanaani" userId="17efabd0-9738-43ca-b54e-b33b08e2a3d4" providerId="ADAL" clId="{4981D1CB-8F05-4828-9551-F019DFB41771}" dt="2022-03-29T06:12:05.032" v="419" actId="1076"/>
          <ac:picMkLst>
            <pc:docMk/>
            <pc:sldMk cId="3420977173" sldId="411"/>
            <ac:picMk id="6" creationId="{63ACAD7F-0103-468A-9A62-0849AB8FA5A4}"/>
          </ac:picMkLst>
        </pc:picChg>
        <pc:picChg chg="add mod">
          <ac:chgData name="Yusri Al-Sanaani" userId="17efabd0-9738-43ca-b54e-b33b08e2a3d4" providerId="ADAL" clId="{4981D1CB-8F05-4828-9551-F019DFB41771}" dt="2022-03-29T06:12:05.032" v="419" actId="1076"/>
          <ac:picMkLst>
            <pc:docMk/>
            <pc:sldMk cId="3420977173" sldId="411"/>
            <ac:picMk id="10242" creationId="{9A299BE0-7AE9-46B8-ADDE-88B4B93FEB94}"/>
          </ac:picMkLst>
        </pc:picChg>
      </pc:sldChg>
      <pc:sldChg chg="modSp new del mod modTransition">
        <pc:chgData name="Yusri Al-Sanaani" userId="17efabd0-9738-43ca-b54e-b33b08e2a3d4" providerId="ADAL" clId="{4981D1CB-8F05-4828-9551-F019DFB41771}" dt="2022-04-05T12:28:13.002" v="7857" actId="47"/>
        <pc:sldMkLst>
          <pc:docMk/>
          <pc:sldMk cId="2669978076" sldId="412"/>
        </pc:sldMkLst>
        <pc:spChg chg="mod">
          <ac:chgData name="Yusri Al-Sanaani" userId="17efabd0-9738-43ca-b54e-b33b08e2a3d4" providerId="ADAL" clId="{4981D1CB-8F05-4828-9551-F019DFB41771}" dt="2022-03-29T05:53:48.721" v="362"/>
          <ac:spMkLst>
            <pc:docMk/>
            <pc:sldMk cId="2669978076" sldId="412"/>
            <ac:spMk id="2" creationId="{27957288-6879-4AA7-BF5D-AC940221F86C}"/>
          </ac:spMkLst>
        </pc:spChg>
        <pc:spChg chg="mod">
          <ac:chgData name="Yusri Al-Sanaani" userId="17efabd0-9738-43ca-b54e-b33b08e2a3d4" providerId="ADAL" clId="{4981D1CB-8F05-4828-9551-F019DFB41771}" dt="2022-04-05T01:16:07.924" v="7373" actId="20577"/>
          <ac:spMkLst>
            <pc:docMk/>
            <pc:sldMk cId="2669978076" sldId="412"/>
            <ac:spMk id="4" creationId="{951DB3A2-316A-43F2-9059-AB6010EEE50E}"/>
          </ac:spMkLst>
        </pc:spChg>
      </pc:sldChg>
      <pc:sldChg chg="addSp modSp new del ord">
        <pc:chgData name="Yusri Al-Sanaani" userId="17efabd0-9738-43ca-b54e-b33b08e2a3d4" providerId="ADAL" clId="{4981D1CB-8F05-4828-9551-F019DFB41771}" dt="2022-03-29T06:12:48.438" v="424" actId="47"/>
        <pc:sldMkLst>
          <pc:docMk/>
          <pc:sldMk cId="2270256253" sldId="413"/>
        </pc:sldMkLst>
        <pc:picChg chg="add mod">
          <ac:chgData name="Yusri Al-Sanaani" userId="17efabd0-9738-43ca-b54e-b33b08e2a3d4" providerId="ADAL" clId="{4981D1CB-8F05-4828-9551-F019DFB41771}" dt="2022-03-29T06:06:27.653" v="377" actId="27636"/>
          <ac:picMkLst>
            <pc:docMk/>
            <pc:sldMk cId="2270256253" sldId="413"/>
            <ac:picMk id="14338" creationId="{EE32082E-9297-4B80-B451-66512DC9EFDF}"/>
          </ac:picMkLst>
        </pc:picChg>
      </pc:sldChg>
      <pc:sldChg chg="addSp modSp new del">
        <pc:chgData name="Yusri Al-Sanaani" userId="17efabd0-9738-43ca-b54e-b33b08e2a3d4" providerId="ADAL" clId="{4981D1CB-8F05-4828-9551-F019DFB41771}" dt="2022-03-29T06:13:03.243" v="429" actId="47"/>
        <pc:sldMkLst>
          <pc:docMk/>
          <pc:sldMk cId="4223649299" sldId="414"/>
        </pc:sldMkLst>
        <pc:picChg chg="add mod">
          <ac:chgData name="Yusri Al-Sanaani" userId="17efabd0-9738-43ca-b54e-b33b08e2a3d4" providerId="ADAL" clId="{4981D1CB-8F05-4828-9551-F019DFB41771}" dt="2022-03-29T06:06:39.373" v="380" actId="27636"/>
          <ac:picMkLst>
            <pc:docMk/>
            <pc:sldMk cId="4223649299" sldId="414"/>
            <ac:picMk id="15362" creationId="{5895A3D4-0E4D-42F1-94E3-0DD31B9CD216}"/>
          </ac:picMkLst>
        </pc:picChg>
      </pc:sldChg>
      <pc:sldChg chg="addSp delSp modSp new mo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140138865" sldId="415"/>
        </pc:sldMkLst>
        <pc:spChg chg="del">
          <ac:chgData name="Yusri Al-Sanaani" userId="17efabd0-9738-43ca-b54e-b33b08e2a3d4" providerId="ADAL" clId="{4981D1CB-8F05-4828-9551-F019DFB41771}" dt="2022-03-29T06:14:58.508" v="441" actId="478"/>
          <ac:spMkLst>
            <pc:docMk/>
            <pc:sldMk cId="140138865" sldId="415"/>
            <ac:spMk id="2" creationId="{D9D90517-B3F0-4EA2-9BB7-43C6EB1C40A5}"/>
          </ac:spMkLst>
        </pc:spChg>
        <pc:spChg chg="mod">
          <ac:chgData name="Yusri Al-Sanaani" userId="17efabd0-9738-43ca-b54e-b33b08e2a3d4" providerId="ADAL" clId="{4981D1CB-8F05-4828-9551-F019DFB41771}" dt="2022-04-05T01:16:38.904" v="7387"/>
          <ac:spMkLst>
            <pc:docMk/>
            <pc:sldMk cId="140138865" sldId="415"/>
            <ac:spMk id="4" creationId="{CDEB5FA7-8753-442D-AF13-C9046F07A123}"/>
          </ac:spMkLst>
        </pc:spChg>
        <pc:grpChg chg="add del mod">
          <ac:chgData name="Yusri Al-Sanaani" userId="17efabd0-9738-43ca-b54e-b33b08e2a3d4" providerId="ADAL" clId="{4981D1CB-8F05-4828-9551-F019DFB41771}" dt="2022-03-29T06:21:07.898" v="533" actId="165"/>
          <ac:grpSpMkLst>
            <pc:docMk/>
            <pc:sldMk cId="140138865" sldId="415"/>
            <ac:grpSpMk id="5" creationId="{83B0BBBF-8BE1-444D-864A-FACF4C5A8B83}"/>
          </ac:grpSpMkLst>
        </pc:grpChg>
        <pc:picChg chg="add del mod topLvl">
          <ac:chgData name="Yusri Al-Sanaani" userId="17efabd0-9738-43ca-b54e-b33b08e2a3d4" providerId="ADAL" clId="{4981D1CB-8F05-4828-9551-F019DFB41771}" dt="2022-03-29T06:21:11.152" v="534" actId="478"/>
          <ac:picMkLst>
            <pc:docMk/>
            <pc:sldMk cId="140138865" sldId="415"/>
            <ac:picMk id="6" creationId="{A2F62747-7BBD-4DFC-A9A5-7FCD8A0C68A9}"/>
          </ac:picMkLst>
        </pc:picChg>
        <pc:picChg chg="add mod topLvl">
          <ac:chgData name="Yusri Al-Sanaani" userId="17efabd0-9738-43ca-b54e-b33b08e2a3d4" providerId="ADAL" clId="{4981D1CB-8F05-4828-9551-F019DFB41771}" dt="2022-03-29T06:21:38.204" v="546" actId="1076"/>
          <ac:picMkLst>
            <pc:docMk/>
            <pc:sldMk cId="140138865" sldId="415"/>
            <ac:picMk id="16386" creationId="{1B82BFEE-F70E-4053-BC84-DC0C0EC879D4}"/>
          </ac:picMkLst>
        </pc:picChg>
      </pc:sldChg>
      <pc:sldChg chg="addSp modSp new del">
        <pc:chgData name="Yusri Al-Sanaani" userId="17efabd0-9738-43ca-b54e-b33b08e2a3d4" providerId="ADAL" clId="{4981D1CB-8F05-4828-9551-F019DFB41771}" dt="2022-03-29T06:12:29.134" v="421" actId="47"/>
        <pc:sldMkLst>
          <pc:docMk/>
          <pc:sldMk cId="2294640862" sldId="416"/>
        </pc:sldMkLst>
        <pc:picChg chg="add mod">
          <ac:chgData name="Yusri Al-Sanaani" userId="17efabd0-9738-43ca-b54e-b33b08e2a3d4" providerId="ADAL" clId="{4981D1CB-8F05-4828-9551-F019DFB41771}" dt="2022-03-29T06:07:17.711" v="389" actId="27636"/>
          <ac:picMkLst>
            <pc:docMk/>
            <pc:sldMk cId="2294640862" sldId="416"/>
            <ac:picMk id="17410" creationId="{D526CF06-2232-46ED-9D4D-2DABB8AFD8BC}"/>
          </ac:picMkLst>
        </pc:picChg>
      </pc:sldChg>
      <pc:sldChg chg="addSp delSp modSp new del">
        <pc:chgData name="Yusri Al-Sanaani" userId="17efabd0-9738-43ca-b54e-b33b08e2a3d4" providerId="ADAL" clId="{4981D1CB-8F05-4828-9551-F019DFB41771}" dt="2022-03-29T06:18:16.944" v="491" actId="47"/>
        <pc:sldMkLst>
          <pc:docMk/>
          <pc:sldMk cId="874009045" sldId="417"/>
        </pc:sldMkLst>
        <pc:picChg chg="add del mod">
          <ac:chgData name="Yusri Al-Sanaani" userId="17efabd0-9738-43ca-b54e-b33b08e2a3d4" providerId="ADAL" clId="{4981D1CB-8F05-4828-9551-F019DFB41771}" dt="2022-03-29T06:17:12.533" v="468" actId="21"/>
          <ac:picMkLst>
            <pc:docMk/>
            <pc:sldMk cId="874009045" sldId="417"/>
            <ac:picMk id="18434" creationId="{85E8A863-CEF7-4A88-A55A-F17C637751D9}"/>
          </ac:picMkLst>
        </pc:picChg>
      </pc:sldChg>
      <pc:sldChg chg="addSp delSp modSp new mo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1486367268" sldId="418"/>
        </pc:sldMkLst>
        <pc:spChg chg="del">
          <ac:chgData name="Yusri Al-Sanaani" userId="17efabd0-9738-43ca-b54e-b33b08e2a3d4" providerId="ADAL" clId="{4981D1CB-8F05-4828-9551-F019DFB41771}" dt="2022-03-29T06:17:20.491" v="470" actId="478"/>
          <ac:spMkLst>
            <pc:docMk/>
            <pc:sldMk cId="1486367268" sldId="418"/>
            <ac:spMk id="2" creationId="{D5170971-CB9C-4536-BE83-08F15BB65412}"/>
          </ac:spMkLst>
        </pc:spChg>
        <pc:spChg chg="mod">
          <ac:chgData name="Yusri Al-Sanaani" userId="17efabd0-9738-43ca-b54e-b33b08e2a3d4" providerId="ADAL" clId="{4981D1CB-8F05-4828-9551-F019DFB41771}" dt="2022-04-05T01:17:01.413" v="7392"/>
          <ac:spMkLst>
            <pc:docMk/>
            <pc:sldMk cId="1486367268" sldId="418"/>
            <ac:spMk id="4" creationId="{D94EBF15-C271-4CF8-B98F-283C40E98180}"/>
          </ac:spMkLst>
        </pc:spChg>
        <pc:grpChg chg="add del mod">
          <ac:chgData name="Yusri Al-Sanaani" userId="17efabd0-9738-43ca-b54e-b33b08e2a3d4" providerId="ADAL" clId="{4981D1CB-8F05-4828-9551-F019DFB41771}" dt="2022-03-29T06:23:48.229" v="573" actId="165"/>
          <ac:grpSpMkLst>
            <pc:docMk/>
            <pc:sldMk cId="1486367268" sldId="418"/>
            <ac:grpSpMk id="5" creationId="{938F92DF-94A6-4190-B207-67E187E7A80F}"/>
          </ac:grpSpMkLst>
        </pc:grpChg>
        <pc:picChg chg="add mod topLvl">
          <ac:chgData name="Yusri Al-Sanaani" userId="17efabd0-9738-43ca-b54e-b33b08e2a3d4" providerId="ADAL" clId="{4981D1CB-8F05-4828-9551-F019DFB41771}" dt="2022-03-29T06:24:03.877" v="577" actId="1076"/>
          <ac:picMkLst>
            <pc:docMk/>
            <pc:sldMk cId="1486367268" sldId="418"/>
            <ac:picMk id="6" creationId="{22966EFB-B55C-41F4-A915-6CFE8AFADE8A}"/>
          </ac:picMkLst>
        </pc:picChg>
        <pc:picChg chg="add del mod topLvl">
          <ac:chgData name="Yusri Al-Sanaani" userId="17efabd0-9738-43ca-b54e-b33b08e2a3d4" providerId="ADAL" clId="{4981D1CB-8F05-4828-9551-F019DFB41771}" dt="2022-03-29T06:23:53.871" v="574" actId="478"/>
          <ac:picMkLst>
            <pc:docMk/>
            <pc:sldMk cId="1486367268" sldId="418"/>
            <ac:picMk id="19458" creationId="{D2265E5A-41AA-410E-A76A-242F764757CA}"/>
          </ac:picMkLst>
        </pc:picChg>
      </pc:sldChg>
      <pc:sldChg chg="delSp modSp add mo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154208391" sldId="419"/>
        </pc:sldMkLst>
        <pc:spChg chg="mod">
          <ac:chgData name="Yusri Al-Sanaani" userId="17efabd0-9738-43ca-b54e-b33b08e2a3d4" providerId="ADAL" clId="{4981D1CB-8F05-4828-9551-F019DFB41771}" dt="2022-04-05T01:16:42.760" v="7388"/>
          <ac:spMkLst>
            <pc:docMk/>
            <pc:sldMk cId="154208391" sldId="419"/>
            <ac:spMk id="4" creationId="{CDEB5FA7-8753-442D-AF13-C9046F07A123}"/>
          </ac:spMkLst>
        </pc:spChg>
        <pc:grpChg chg="del">
          <ac:chgData name="Yusri Al-Sanaani" userId="17efabd0-9738-43ca-b54e-b33b08e2a3d4" providerId="ADAL" clId="{4981D1CB-8F05-4828-9551-F019DFB41771}" dt="2022-03-29T06:21:45.896" v="547" actId="165"/>
          <ac:grpSpMkLst>
            <pc:docMk/>
            <pc:sldMk cId="154208391" sldId="419"/>
            <ac:grpSpMk id="5" creationId="{83B0BBBF-8BE1-444D-864A-FACF4C5A8B83}"/>
          </ac:grpSpMkLst>
        </pc:grpChg>
        <pc:picChg chg="mod topLvl">
          <ac:chgData name="Yusri Al-Sanaani" userId="17efabd0-9738-43ca-b54e-b33b08e2a3d4" providerId="ADAL" clId="{4981D1CB-8F05-4828-9551-F019DFB41771}" dt="2022-04-01T01:31:50.492" v="7035" actId="1035"/>
          <ac:picMkLst>
            <pc:docMk/>
            <pc:sldMk cId="154208391" sldId="419"/>
            <ac:picMk id="6" creationId="{A2F62747-7BBD-4DFC-A9A5-7FCD8A0C68A9}"/>
          </ac:picMkLst>
        </pc:picChg>
        <pc:picChg chg="del mod topLvl">
          <ac:chgData name="Yusri Al-Sanaani" userId="17efabd0-9738-43ca-b54e-b33b08e2a3d4" providerId="ADAL" clId="{4981D1CB-8F05-4828-9551-F019DFB41771}" dt="2022-03-29T06:21:48.448" v="548" actId="478"/>
          <ac:picMkLst>
            <pc:docMk/>
            <pc:sldMk cId="154208391" sldId="419"/>
            <ac:picMk id="16386" creationId="{1B82BFEE-F70E-4053-BC84-DC0C0EC879D4}"/>
          </ac:picMkLst>
        </pc:picChg>
      </pc:sldChg>
      <pc:sldChg chg="addSp delSp modSp new del">
        <pc:chgData name="Yusri Al-Sanaani" userId="17efabd0-9738-43ca-b54e-b33b08e2a3d4" providerId="ADAL" clId="{4981D1CB-8F05-4828-9551-F019DFB41771}" dt="2022-03-29T06:12:11.411" v="420" actId="47"/>
        <pc:sldMkLst>
          <pc:docMk/>
          <pc:sldMk cId="257375402" sldId="419"/>
        </pc:sldMkLst>
        <pc:picChg chg="add del mod">
          <ac:chgData name="Yusri Al-Sanaani" userId="17efabd0-9738-43ca-b54e-b33b08e2a3d4" providerId="ADAL" clId="{4981D1CB-8F05-4828-9551-F019DFB41771}" dt="2022-03-29T06:11:30.672" v="406" actId="21"/>
          <ac:picMkLst>
            <pc:docMk/>
            <pc:sldMk cId="257375402" sldId="419"/>
            <ac:picMk id="20482" creationId="{4526CFB0-ABCB-4060-B8B6-D1EAEECAE2C8}"/>
          </ac:picMkLst>
        </pc:picChg>
      </pc:sldChg>
      <pc:sldChg chg="add del">
        <pc:chgData name="Yusri Al-Sanaani" userId="17efabd0-9738-43ca-b54e-b33b08e2a3d4" providerId="ADAL" clId="{4981D1CB-8F05-4828-9551-F019DFB41771}" dt="2022-03-29T06:19:12.420" v="503"/>
        <pc:sldMkLst>
          <pc:docMk/>
          <pc:sldMk cId="3433623903" sldId="419"/>
        </pc:sldMkLst>
      </pc:sldChg>
      <pc:sldChg chg="delSp modSp add mo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1238803761" sldId="420"/>
        </pc:sldMkLst>
        <pc:spChg chg="mod">
          <ac:chgData name="Yusri Al-Sanaani" userId="17efabd0-9738-43ca-b54e-b33b08e2a3d4" providerId="ADAL" clId="{4981D1CB-8F05-4828-9551-F019DFB41771}" dt="2022-04-05T01:16:52.528" v="7390"/>
          <ac:spMkLst>
            <pc:docMk/>
            <pc:sldMk cId="1238803761" sldId="420"/>
            <ac:spMk id="4" creationId="{AC3FE8D8-DC67-4AB6-BA0B-0C8378B8F671}"/>
          </ac:spMkLst>
        </pc:spChg>
        <pc:picChg chg="del mod">
          <ac:chgData name="Yusri Al-Sanaani" userId="17efabd0-9738-43ca-b54e-b33b08e2a3d4" providerId="ADAL" clId="{4981D1CB-8F05-4828-9551-F019DFB41771}" dt="2022-03-29T06:22:39.175" v="558" actId="478"/>
          <ac:picMkLst>
            <pc:docMk/>
            <pc:sldMk cId="1238803761" sldId="420"/>
            <ac:picMk id="6" creationId="{24DCE3B4-C1EE-4598-9C15-C29D70ED5B0C}"/>
          </ac:picMkLst>
        </pc:picChg>
        <pc:picChg chg="mod">
          <ac:chgData name="Yusri Al-Sanaani" userId="17efabd0-9738-43ca-b54e-b33b08e2a3d4" providerId="ADAL" clId="{4981D1CB-8F05-4828-9551-F019DFB41771}" dt="2022-03-29T06:22:50.235" v="561" actId="1076"/>
          <ac:picMkLst>
            <pc:docMk/>
            <pc:sldMk cId="1238803761" sldId="420"/>
            <ac:picMk id="7" creationId="{FAF1D572-B4C7-4EF1-A7EC-EEFA8EDA17E4}"/>
          </ac:picMkLst>
        </pc:picChg>
      </pc:sldChg>
      <pc:sldChg chg="delSp modSp add mo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630500069" sldId="421"/>
        </pc:sldMkLst>
        <pc:spChg chg="mod">
          <ac:chgData name="Yusri Al-Sanaani" userId="17efabd0-9738-43ca-b54e-b33b08e2a3d4" providerId="ADAL" clId="{4981D1CB-8F05-4828-9551-F019DFB41771}" dt="2022-04-05T01:17:07.623" v="7393"/>
          <ac:spMkLst>
            <pc:docMk/>
            <pc:sldMk cId="630500069" sldId="421"/>
            <ac:spMk id="4" creationId="{D94EBF15-C271-4CF8-B98F-283C40E98180}"/>
          </ac:spMkLst>
        </pc:spChg>
        <pc:grpChg chg="del">
          <ac:chgData name="Yusri Al-Sanaani" userId="17efabd0-9738-43ca-b54e-b33b08e2a3d4" providerId="ADAL" clId="{4981D1CB-8F05-4828-9551-F019DFB41771}" dt="2022-03-29T06:23:26.102" v="568" actId="165"/>
          <ac:grpSpMkLst>
            <pc:docMk/>
            <pc:sldMk cId="630500069" sldId="421"/>
            <ac:grpSpMk id="5" creationId="{938F92DF-94A6-4190-B207-67E187E7A80F}"/>
          </ac:grpSpMkLst>
        </pc:grpChg>
        <pc:picChg chg="del mod topLvl">
          <ac:chgData name="Yusri Al-Sanaani" userId="17efabd0-9738-43ca-b54e-b33b08e2a3d4" providerId="ADAL" clId="{4981D1CB-8F05-4828-9551-F019DFB41771}" dt="2022-03-29T06:23:31.127" v="569" actId="478"/>
          <ac:picMkLst>
            <pc:docMk/>
            <pc:sldMk cId="630500069" sldId="421"/>
            <ac:picMk id="6" creationId="{22966EFB-B55C-41F4-A915-6CFE8AFADE8A}"/>
          </ac:picMkLst>
        </pc:picChg>
        <pc:picChg chg="mod topLvl">
          <ac:chgData name="Yusri Al-Sanaani" userId="17efabd0-9738-43ca-b54e-b33b08e2a3d4" providerId="ADAL" clId="{4981D1CB-8F05-4828-9551-F019DFB41771}" dt="2022-03-29T06:23:42.278" v="571" actId="1076"/>
          <ac:picMkLst>
            <pc:docMk/>
            <pc:sldMk cId="630500069" sldId="421"/>
            <ac:picMk id="19458" creationId="{D2265E5A-41AA-410E-A76A-242F764757CA}"/>
          </ac:picMkLst>
        </pc:picChg>
      </pc:sldChg>
      <pc:sldChg chg="add del ord">
        <pc:chgData name="Yusri Al-Sanaani" userId="17efabd0-9738-43ca-b54e-b33b08e2a3d4" providerId="ADAL" clId="{4981D1CB-8F05-4828-9551-F019DFB41771}" dt="2022-03-31T23:31:27.897" v="6431" actId="47"/>
        <pc:sldMkLst>
          <pc:docMk/>
          <pc:sldMk cId="1947639665" sldId="422"/>
        </pc:sldMkLst>
      </pc:sldChg>
      <pc:sldChg chg="modSp new del mod">
        <pc:chgData name="Yusri Al-Sanaani" userId="17efabd0-9738-43ca-b54e-b33b08e2a3d4" providerId="ADAL" clId="{4981D1CB-8F05-4828-9551-F019DFB41771}" dt="2022-03-30T03:47:15.761" v="1468" actId="47"/>
        <pc:sldMkLst>
          <pc:docMk/>
          <pc:sldMk cId="1011020174" sldId="423"/>
        </pc:sldMkLst>
        <pc:spChg chg="mod">
          <ac:chgData name="Yusri Al-Sanaani" userId="17efabd0-9738-43ca-b54e-b33b08e2a3d4" providerId="ADAL" clId="{4981D1CB-8F05-4828-9551-F019DFB41771}" dt="2022-03-30T03:16:18.662" v="969"/>
          <ac:spMkLst>
            <pc:docMk/>
            <pc:sldMk cId="1011020174" sldId="423"/>
            <ac:spMk id="2" creationId="{215B5F05-0E5D-4DF7-8FC7-86190498094E}"/>
          </ac:spMkLst>
        </pc:spChg>
        <pc:spChg chg="mod">
          <ac:chgData name="Yusri Al-Sanaani" userId="17efabd0-9738-43ca-b54e-b33b08e2a3d4" providerId="ADAL" clId="{4981D1CB-8F05-4828-9551-F019DFB41771}" dt="2022-03-30T03:39:37.477" v="1376" actId="27636"/>
          <ac:spMkLst>
            <pc:docMk/>
            <pc:sldMk cId="1011020174" sldId="423"/>
            <ac:spMk id="4" creationId="{03A9F471-7BB4-4F43-9917-0F957F13E51E}"/>
          </ac:spMkLst>
        </pc:spChg>
      </pc:sldChg>
      <pc:sldChg chg="modSp add mod or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3789868218" sldId="424"/>
        </pc:sldMkLst>
        <pc:spChg chg="mod">
          <ac:chgData name="Yusri Al-Sanaani" userId="17efabd0-9738-43ca-b54e-b33b08e2a3d4" providerId="ADAL" clId="{4981D1CB-8F05-4828-9551-F019DFB41771}" dt="2022-03-30T03:53:09.067" v="1561" actId="5793"/>
          <ac:spMkLst>
            <pc:docMk/>
            <pc:sldMk cId="3789868218" sldId="424"/>
            <ac:spMk id="2" creationId="{170905DF-620A-4082-B22D-6CF1D8B83D05}"/>
          </ac:spMkLst>
        </pc:spChg>
        <pc:spChg chg="mod">
          <ac:chgData name="Yusri Al-Sanaani" userId="17efabd0-9738-43ca-b54e-b33b08e2a3d4" providerId="ADAL" clId="{4981D1CB-8F05-4828-9551-F019DFB41771}" dt="2022-03-30T03:50:41.620" v="1537" actId="20577"/>
          <ac:spMkLst>
            <pc:docMk/>
            <pc:sldMk cId="3789868218" sldId="424"/>
            <ac:spMk id="4" creationId="{8134205D-D240-489E-B8AE-FD540D340BD7}"/>
          </ac:spMkLst>
        </pc:spChg>
      </pc:sldChg>
      <pc:sldChg chg="addSp delSp modSp new mod modTransition modAnim">
        <pc:chgData name="Yusri Al-Sanaani" userId="17efabd0-9738-43ca-b54e-b33b08e2a3d4" providerId="ADAL" clId="{4981D1CB-8F05-4828-9551-F019DFB41771}" dt="2022-04-05T04:29:23.129" v="7805" actId="20577"/>
        <pc:sldMkLst>
          <pc:docMk/>
          <pc:sldMk cId="3508295109" sldId="425"/>
        </pc:sldMkLst>
        <pc:spChg chg="del">
          <ac:chgData name="Yusri Al-Sanaani" userId="17efabd0-9738-43ca-b54e-b33b08e2a3d4" providerId="ADAL" clId="{4981D1CB-8F05-4828-9551-F019DFB41771}" dt="2022-03-31T08:08:21.100" v="5402" actId="478"/>
          <ac:spMkLst>
            <pc:docMk/>
            <pc:sldMk cId="3508295109" sldId="425"/>
            <ac:spMk id="2" creationId="{8D0C56AF-E042-4BC0-9B88-6BF46661160A}"/>
          </ac:spMkLst>
        </pc:spChg>
        <pc:spChg chg="mod">
          <ac:chgData name="Yusri Al-Sanaani" userId="17efabd0-9738-43ca-b54e-b33b08e2a3d4" providerId="ADAL" clId="{4981D1CB-8F05-4828-9551-F019DFB41771}" dt="2022-04-05T04:29:23.129" v="7805" actId="20577"/>
          <ac:spMkLst>
            <pc:docMk/>
            <pc:sldMk cId="3508295109" sldId="425"/>
            <ac:spMk id="4" creationId="{EE9A33CD-0C34-4F59-A6E7-9441BDDA7630}"/>
          </ac:spMkLst>
        </pc:spChg>
        <pc:spChg chg="add mod topLvl">
          <ac:chgData name="Yusri Al-Sanaani" userId="17efabd0-9738-43ca-b54e-b33b08e2a3d4" providerId="ADAL" clId="{4981D1CB-8F05-4828-9551-F019DFB41771}" dt="2022-04-04T10:48:46.521" v="7039" actId="165"/>
          <ac:spMkLst>
            <pc:docMk/>
            <pc:sldMk cId="3508295109" sldId="425"/>
            <ac:spMk id="11" creationId="{98D3A3A5-192D-4E08-9058-50D012222DE6}"/>
          </ac:spMkLst>
        </pc:spChg>
        <pc:spChg chg="add mod topLvl">
          <ac:chgData name="Yusri Al-Sanaani" userId="17efabd0-9738-43ca-b54e-b33b08e2a3d4" providerId="ADAL" clId="{4981D1CB-8F05-4828-9551-F019DFB41771}" dt="2022-04-04T10:48:46.521" v="7039" actId="165"/>
          <ac:spMkLst>
            <pc:docMk/>
            <pc:sldMk cId="3508295109" sldId="425"/>
            <ac:spMk id="12" creationId="{8E08EC98-3B5D-4949-B085-5588F16491CE}"/>
          </ac:spMkLst>
        </pc:spChg>
        <pc:spChg chg="add mod topLvl">
          <ac:chgData name="Yusri Al-Sanaani" userId="17efabd0-9738-43ca-b54e-b33b08e2a3d4" providerId="ADAL" clId="{4981D1CB-8F05-4828-9551-F019DFB41771}" dt="2022-04-04T10:48:46.521" v="7039" actId="165"/>
          <ac:spMkLst>
            <pc:docMk/>
            <pc:sldMk cId="3508295109" sldId="425"/>
            <ac:spMk id="14" creationId="{F547067B-9B09-41C9-B2D6-246CB2764B5C}"/>
          </ac:spMkLst>
        </pc:spChg>
        <pc:spChg chg="add mod topLvl">
          <ac:chgData name="Yusri Al-Sanaani" userId="17efabd0-9738-43ca-b54e-b33b08e2a3d4" providerId="ADAL" clId="{4981D1CB-8F05-4828-9551-F019DFB41771}" dt="2022-04-04T10:48:46.521" v="7039" actId="165"/>
          <ac:spMkLst>
            <pc:docMk/>
            <pc:sldMk cId="3508295109" sldId="425"/>
            <ac:spMk id="15" creationId="{573146C2-477A-4C6C-8A6A-5FD8D55D49CC}"/>
          </ac:spMkLst>
        </pc:spChg>
        <pc:spChg chg="mod">
          <ac:chgData name="Yusri Al-Sanaani" userId="17efabd0-9738-43ca-b54e-b33b08e2a3d4" providerId="ADAL" clId="{4981D1CB-8F05-4828-9551-F019DFB41771}" dt="2022-03-31T08:08:51.196" v="5413" actId="165"/>
          <ac:spMkLst>
            <pc:docMk/>
            <pc:sldMk cId="3508295109" sldId="425"/>
            <ac:spMk id="15" creationId="{CE73591E-A316-47EB-A11E-2767BC2CB854}"/>
          </ac:spMkLst>
        </pc:spChg>
        <pc:spChg chg="mod">
          <ac:chgData name="Yusri Al-Sanaani" userId="17efabd0-9738-43ca-b54e-b33b08e2a3d4" providerId="ADAL" clId="{4981D1CB-8F05-4828-9551-F019DFB41771}" dt="2022-03-31T08:08:51.196" v="5413" actId="165"/>
          <ac:spMkLst>
            <pc:docMk/>
            <pc:sldMk cId="3508295109" sldId="425"/>
            <ac:spMk id="16" creationId="{3CB01DD4-C641-40D5-AED0-76E610DB6B2B}"/>
          </ac:spMkLst>
        </pc:spChg>
        <pc:spChg chg="add mod">
          <ac:chgData name="Yusri Al-Sanaani" userId="17efabd0-9738-43ca-b54e-b33b08e2a3d4" providerId="ADAL" clId="{4981D1CB-8F05-4828-9551-F019DFB41771}" dt="2022-03-31T17:46:11.597" v="5613" actId="571"/>
          <ac:spMkLst>
            <pc:docMk/>
            <pc:sldMk cId="3508295109" sldId="425"/>
            <ac:spMk id="16" creationId="{FE0298D0-F6D8-4CA5-94F6-7DCAB16CAA01}"/>
          </ac:spMkLst>
        </pc:spChg>
        <pc:spChg chg="mod">
          <ac:chgData name="Yusri Al-Sanaani" userId="17efabd0-9738-43ca-b54e-b33b08e2a3d4" providerId="ADAL" clId="{4981D1CB-8F05-4828-9551-F019DFB41771}" dt="2022-03-31T08:08:51.196" v="5413" actId="165"/>
          <ac:spMkLst>
            <pc:docMk/>
            <pc:sldMk cId="3508295109" sldId="425"/>
            <ac:spMk id="17" creationId="{3403C11F-F1C1-4EE9-AC9B-1924C02B3C2C}"/>
          </ac:spMkLst>
        </pc:spChg>
        <pc:spChg chg="add mod">
          <ac:chgData name="Yusri Al-Sanaani" userId="17efabd0-9738-43ca-b54e-b33b08e2a3d4" providerId="ADAL" clId="{4981D1CB-8F05-4828-9551-F019DFB41771}" dt="2022-03-31T17:46:11.597" v="5613" actId="571"/>
          <ac:spMkLst>
            <pc:docMk/>
            <pc:sldMk cId="3508295109" sldId="425"/>
            <ac:spMk id="17" creationId="{C6B89ABC-B3D6-4447-81E6-36FEF50FAC25}"/>
          </ac:spMkLst>
        </pc:spChg>
        <pc:spChg chg="mod topLvl">
          <ac:chgData name="Yusri Al-Sanaani" userId="17efabd0-9738-43ca-b54e-b33b08e2a3d4" providerId="ADAL" clId="{4981D1CB-8F05-4828-9551-F019DFB41771}" dt="2022-04-04T10:48:46.521" v="7039" actId="165"/>
          <ac:spMkLst>
            <pc:docMk/>
            <pc:sldMk cId="3508295109" sldId="425"/>
            <ac:spMk id="25" creationId="{920980C6-5E5B-433E-9CD0-AE9D125DC5B7}"/>
          </ac:spMkLst>
        </pc:spChg>
        <pc:spChg chg="del mod topLvl">
          <ac:chgData name="Yusri Al-Sanaani" userId="17efabd0-9738-43ca-b54e-b33b08e2a3d4" providerId="ADAL" clId="{4981D1CB-8F05-4828-9551-F019DFB41771}" dt="2022-03-31T08:13:25.798" v="5489" actId="21"/>
          <ac:spMkLst>
            <pc:docMk/>
            <pc:sldMk cId="3508295109" sldId="425"/>
            <ac:spMk id="26" creationId="{B93A5A6C-CED6-48EA-8069-0729284376EA}"/>
          </ac:spMkLst>
        </pc:spChg>
        <pc:spChg chg="del mod topLvl">
          <ac:chgData name="Yusri Al-Sanaani" userId="17efabd0-9738-43ca-b54e-b33b08e2a3d4" providerId="ADAL" clId="{4981D1CB-8F05-4828-9551-F019DFB41771}" dt="2022-03-31T08:10:33.396" v="5426" actId="478"/>
          <ac:spMkLst>
            <pc:docMk/>
            <pc:sldMk cId="3508295109" sldId="425"/>
            <ac:spMk id="29" creationId="{71E0DE14-A88E-472B-B571-088BA6D0198F}"/>
          </ac:spMkLst>
        </pc:spChg>
        <pc:spChg chg="del mod">
          <ac:chgData name="Yusri Al-Sanaani" userId="17efabd0-9738-43ca-b54e-b33b08e2a3d4" providerId="ADAL" clId="{4981D1CB-8F05-4828-9551-F019DFB41771}" dt="2022-03-31T08:09:54.299" v="5418" actId="478"/>
          <ac:spMkLst>
            <pc:docMk/>
            <pc:sldMk cId="3508295109" sldId="425"/>
            <ac:spMk id="30" creationId="{F5DC838F-C50D-4988-9522-DE0DAA3E08DE}"/>
          </ac:spMkLst>
        </pc:spChg>
        <pc:spChg chg="del mod">
          <ac:chgData name="Yusri Al-Sanaani" userId="17efabd0-9738-43ca-b54e-b33b08e2a3d4" providerId="ADAL" clId="{4981D1CB-8F05-4828-9551-F019DFB41771}" dt="2022-03-31T08:09:52.740" v="5417" actId="478"/>
          <ac:spMkLst>
            <pc:docMk/>
            <pc:sldMk cId="3508295109" sldId="425"/>
            <ac:spMk id="31" creationId="{1AB22A8A-A84C-436A-817C-4A5F0B6C83BA}"/>
          </ac:spMkLst>
        </pc:spChg>
        <pc:spChg chg="del mod topLvl">
          <ac:chgData name="Yusri Al-Sanaani" userId="17efabd0-9738-43ca-b54e-b33b08e2a3d4" providerId="ADAL" clId="{4981D1CB-8F05-4828-9551-F019DFB41771}" dt="2022-03-31T08:13:42.638" v="5494" actId="21"/>
          <ac:spMkLst>
            <pc:docMk/>
            <pc:sldMk cId="3508295109" sldId="425"/>
            <ac:spMk id="34" creationId="{AA774487-38ED-4B18-BB29-B4FF3D2FA131}"/>
          </ac:spMkLst>
        </pc:spChg>
        <pc:spChg chg="mod topLvl">
          <ac:chgData name="Yusri Al-Sanaani" userId="17efabd0-9738-43ca-b54e-b33b08e2a3d4" providerId="ADAL" clId="{4981D1CB-8F05-4828-9551-F019DFB41771}" dt="2022-04-04T10:48:46.521" v="7039" actId="165"/>
          <ac:spMkLst>
            <pc:docMk/>
            <pc:sldMk cId="3508295109" sldId="425"/>
            <ac:spMk id="37" creationId="{BA690FF1-B38B-41FC-9D12-E75C354B6E11}"/>
          </ac:spMkLst>
        </pc:spChg>
        <pc:spChg chg="mod">
          <ac:chgData name="Yusri Al-Sanaani" userId="17efabd0-9738-43ca-b54e-b33b08e2a3d4" providerId="ADAL" clId="{4981D1CB-8F05-4828-9551-F019DFB41771}" dt="2022-03-31T08:12:00.926" v="5467" actId="165"/>
          <ac:spMkLst>
            <pc:docMk/>
            <pc:sldMk cId="3508295109" sldId="425"/>
            <ac:spMk id="38" creationId="{179CA5A2-E7D4-4FFD-88C9-CB0640F0C569}"/>
          </ac:spMkLst>
        </pc:spChg>
        <pc:spChg chg="mod">
          <ac:chgData name="Yusri Al-Sanaani" userId="17efabd0-9738-43ca-b54e-b33b08e2a3d4" providerId="ADAL" clId="{4981D1CB-8F05-4828-9551-F019DFB41771}" dt="2022-03-31T08:12:00.926" v="5467" actId="165"/>
          <ac:spMkLst>
            <pc:docMk/>
            <pc:sldMk cId="3508295109" sldId="425"/>
            <ac:spMk id="39" creationId="{FF633BA4-304A-4BE7-B957-08E3E05711AC}"/>
          </ac:spMkLst>
        </pc:spChg>
        <pc:spChg chg="mod">
          <ac:chgData name="Yusri Al-Sanaani" userId="17efabd0-9738-43ca-b54e-b33b08e2a3d4" providerId="ADAL" clId="{4981D1CB-8F05-4828-9551-F019DFB41771}" dt="2022-03-31T08:12:00.926" v="5467" actId="165"/>
          <ac:spMkLst>
            <pc:docMk/>
            <pc:sldMk cId="3508295109" sldId="425"/>
            <ac:spMk id="40" creationId="{49268C1D-3E27-448D-A5DF-FB5D420463CB}"/>
          </ac:spMkLst>
        </pc:spChg>
        <pc:spChg chg="mod">
          <ac:chgData name="Yusri Al-Sanaani" userId="17efabd0-9738-43ca-b54e-b33b08e2a3d4" providerId="ADAL" clId="{4981D1CB-8F05-4828-9551-F019DFB41771}" dt="2022-03-31T08:12:00.926" v="5467" actId="165"/>
          <ac:spMkLst>
            <pc:docMk/>
            <pc:sldMk cId="3508295109" sldId="425"/>
            <ac:spMk id="41" creationId="{876ED1FF-E140-4EB9-8AF9-EAD9FC3605FD}"/>
          </ac:spMkLst>
        </pc:spChg>
        <pc:spChg chg="mod">
          <ac:chgData name="Yusri Al-Sanaani" userId="17efabd0-9738-43ca-b54e-b33b08e2a3d4" providerId="ADAL" clId="{4981D1CB-8F05-4828-9551-F019DFB41771}" dt="2022-03-31T08:08:51.196" v="5413" actId="165"/>
          <ac:spMkLst>
            <pc:docMk/>
            <pc:sldMk cId="3508295109" sldId="425"/>
            <ac:spMk id="46" creationId="{BB82628B-04CF-40FB-A34A-828502D6C9C4}"/>
          </ac:spMkLst>
        </pc:spChg>
        <pc:spChg chg="mod">
          <ac:chgData name="Yusri Al-Sanaani" userId="17efabd0-9738-43ca-b54e-b33b08e2a3d4" providerId="ADAL" clId="{4981D1CB-8F05-4828-9551-F019DFB41771}" dt="2022-03-31T08:08:51.196" v="5413" actId="165"/>
          <ac:spMkLst>
            <pc:docMk/>
            <pc:sldMk cId="3508295109" sldId="425"/>
            <ac:spMk id="47" creationId="{706A2ED4-8935-491A-A1B5-37D15FC70EA2}"/>
          </ac:spMkLst>
        </pc:spChg>
        <pc:spChg chg="mod">
          <ac:chgData name="Yusri Al-Sanaani" userId="17efabd0-9738-43ca-b54e-b33b08e2a3d4" providerId="ADAL" clId="{4981D1CB-8F05-4828-9551-F019DFB41771}" dt="2022-03-31T08:08:51.196" v="5413" actId="165"/>
          <ac:spMkLst>
            <pc:docMk/>
            <pc:sldMk cId="3508295109" sldId="425"/>
            <ac:spMk id="48" creationId="{ABDCA7C6-3124-4E83-BBF7-3A83C820E9E1}"/>
          </ac:spMkLst>
        </pc:spChg>
        <pc:spChg chg="mod">
          <ac:chgData name="Yusri Al-Sanaani" userId="17efabd0-9738-43ca-b54e-b33b08e2a3d4" providerId="ADAL" clId="{4981D1CB-8F05-4828-9551-F019DFB41771}" dt="2022-03-31T08:08:51.196" v="5413" actId="165"/>
          <ac:spMkLst>
            <pc:docMk/>
            <pc:sldMk cId="3508295109" sldId="425"/>
            <ac:spMk id="49" creationId="{781849D3-9825-4B8B-9719-54A82EF50B38}"/>
          </ac:spMkLst>
        </pc:spChg>
        <pc:spChg chg="add mod topLvl">
          <ac:chgData name="Yusri Al-Sanaani" userId="17efabd0-9738-43ca-b54e-b33b08e2a3d4" providerId="ADAL" clId="{4981D1CB-8F05-4828-9551-F019DFB41771}" dt="2022-04-04T10:48:46.521" v="7039" actId="165"/>
          <ac:spMkLst>
            <pc:docMk/>
            <pc:sldMk cId="3508295109" sldId="425"/>
            <ac:spMk id="49" creationId="{7EB7AF96-EF60-4E55-8FB3-F92F1E1A4853}"/>
          </ac:spMkLst>
        </pc:spChg>
        <pc:spChg chg="del mod">
          <ac:chgData name="Yusri Al-Sanaani" userId="17efabd0-9738-43ca-b54e-b33b08e2a3d4" providerId="ADAL" clId="{4981D1CB-8F05-4828-9551-F019DFB41771}" dt="2022-03-31T08:08:40.381" v="5409" actId="478"/>
          <ac:spMkLst>
            <pc:docMk/>
            <pc:sldMk cId="3508295109" sldId="425"/>
            <ac:spMk id="51" creationId="{8942F1E9-779B-4C6B-BD55-D6FA7CCBC1FF}"/>
          </ac:spMkLst>
        </pc:spChg>
        <pc:spChg chg="del mod">
          <ac:chgData name="Yusri Al-Sanaani" userId="17efabd0-9738-43ca-b54e-b33b08e2a3d4" providerId="ADAL" clId="{4981D1CB-8F05-4828-9551-F019DFB41771}" dt="2022-03-31T08:08:43.538" v="5411" actId="478"/>
          <ac:spMkLst>
            <pc:docMk/>
            <pc:sldMk cId="3508295109" sldId="425"/>
            <ac:spMk id="52" creationId="{CA6A3B40-4636-4AD2-AF8F-DE9CDC4CD9D2}"/>
          </ac:spMkLst>
        </pc:spChg>
        <pc:spChg chg="del mod">
          <ac:chgData name="Yusri Al-Sanaani" userId="17efabd0-9738-43ca-b54e-b33b08e2a3d4" providerId="ADAL" clId="{4981D1CB-8F05-4828-9551-F019DFB41771}" dt="2022-03-31T08:08:38.837" v="5408" actId="478"/>
          <ac:spMkLst>
            <pc:docMk/>
            <pc:sldMk cId="3508295109" sldId="425"/>
            <ac:spMk id="53" creationId="{4F4EA9B0-AB3F-4A05-AC88-2DD27146FD0F}"/>
          </ac:spMkLst>
        </pc:spChg>
        <pc:spChg chg="del mod">
          <ac:chgData name="Yusri Al-Sanaani" userId="17efabd0-9738-43ca-b54e-b33b08e2a3d4" providerId="ADAL" clId="{4981D1CB-8F05-4828-9551-F019DFB41771}" dt="2022-03-31T08:08:45.421" v="5412" actId="478"/>
          <ac:spMkLst>
            <pc:docMk/>
            <pc:sldMk cId="3508295109" sldId="425"/>
            <ac:spMk id="54" creationId="{DAC5511A-AF62-44EA-BF11-8B79C1041D8F}"/>
          </ac:spMkLst>
        </pc:spChg>
        <pc:spChg chg="del mod">
          <ac:chgData name="Yusri Al-Sanaani" userId="17efabd0-9738-43ca-b54e-b33b08e2a3d4" providerId="ADAL" clId="{4981D1CB-8F05-4828-9551-F019DFB41771}" dt="2022-03-31T08:08:30.558" v="5404" actId="478"/>
          <ac:spMkLst>
            <pc:docMk/>
            <pc:sldMk cId="3508295109" sldId="425"/>
            <ac:spMk id="55" creationId="{8F7DD139-37BA-49B2-8564-DA3176EF7573}"/>
          </ac:spMkLst>
        </pc:spChg>
        <pc:spChg chg="del mod">
          <ac:chgData name="Yusri Al-Sanaani" userId="17efabd0-9738-43ca-b54e-b33b08e2a3d4" providerId="ADAL" clId="{4981D1CB-8F05-4828-9551-F019DFB41771}" dt="2022-03-31T08:08:32.588" v="5405" actId="478"/>
          <ac:spMkLst>
            <pc:docMk/>
            <pc:sldMk cId="3508295109" sldId="425"/>
            <ac:spMk id="56" creationId="{77B8F5F7-41B3-4D31-A03B-86D030B366D3}"/>
          </ac:spMkLst>
        </pc:spChg>
        <pc:spChg chg="add mod topLvl">
          <ac:chgData name="Yusri Al-Sanaani" userId="17efabd0-9738-43ca-b54e-b33b08e2a3d4" providerId="ADAL" clId="{4981D1CB-8F05-4828-9551-F019DFB41771}" dt="2022-04-04T10:48:46.521" v="7039" actId="165"/>
          <ac:spMkLst>
            <pc:docMk/>
            <pc:sldMk cId="3508295109" sldId="425"/>
            <ac:spMk id="57" creationId="{8C6E5831-C335-4C0D-8F1E-60AF97957230}"/>
          </ac:spMkLst>
        </pc:spChg>
        <pc:spChg chg="add mod topLvl">
          <ac:chgData name="Yusri Al-Sanaani" userId="17efabd0-9738-43ca-b54e-b33b08e2a3d4" providerId="ADAL" clId="{4981D1CB-8F05-4828-9551-F019DFB41771}" dt="2022-04-04T10:48:46.521" v="7039" actId="165"/>
          <ac:spMkLst>
            <pc:docMk/>
            <pc:sldMk cId="3508295109" sldId="425"/>
            <ac:spMk id="59" creationId="{D38142AD-64FD-491D-8666-89B041ED2322}"/>
          </ac:spMkLst>
        </pc:spChg>
        <pc:spChg chg="add mod topLvl">
          <ac:chgData name="Yusri Al-Sanaani" userId="17efabd0-9738-43ca-b54e-b33b08e2a3d4" providerId="ADAL" clId="{4981D1CB-8F05-4828-9551-F019DFB41771}" dt="2022-04-04T10:48:46.521" v="7039" actId="165"/>
          <ac:spMkLst>
            <pc:docMk/>
            <pc:sldMk cId="3508295109" sldId="425"/>
            <ac:spMk id="61" creationId="{41D07CC7-5A0E-4525-80C9-030196A99A5F}"/>
          </ac:spMkLst>
        </pc:spChg>
        <pc:spChg chg="add mod topLvl">
          <ac:chgData name="Yusri Al-Sanaani" userId="17efabd0-9738-43ca-b54e-b33b08e2a3d4" providerId="ADAL" clId="{4981D1CB-8F05-4828-9551-F019DFB41771}" dt="2022-04-04T10:48:46.521" v="7039" actId="165"/>
          <ac:spMkLst>
            <pc:docMk/>
            <pc:sldMk cId="3508295109" sldId="425"/>
            <ac:spMk id="68" creationId="{507A7C58-C602-4E5B-A97C-7FE1DCBF6A0D}"/>
          </ac:spMkLst>
        </pc:spChg>
        <pc:spChg chg="add mod">
          <ac:chgData name="Yusri Al-Sanaani" userId="17efabd0-9738-43ca-b54e-b33b08e2a3d4" providerId="ADAL" clId="{4981D1CB-8F05-4828-9551-F019DFB41771}" dt="2022-03-31T23:16:13.917" v="6299" actId="14100"/>
          <ac:spMkLst>
            <pc:docMk/>
            <pc:sldMk cId="3508295109" sldId="425"/>
            <ac:spMk id="76" creationId="{0287CED9-FA06-495B-A55D-0A5111F404AD}"/>
          </ac:spMkLst>
        </pc:spChg>
        <pc:spChg chg="add mod">
          <ac:chgData name="Yusri Al-Sanaani" userId="17efabd0-9738-43ca-b54e-b33b08e2a3d4" providerId="ADAL" clId="{4981D1CB-8F05-4828-9551-F019DFB41771}" dt="2022-03-31T23:16:33.723" v="6301" actId="1076"/>
          <ac:spMkLst>
            <pc:docMk/>
            <pc:sldMk cId="3508295109" sldId="425"/>
            <ac:spMk id="77" creationId="{273FE030-7316-445B-A52B-9BA7C688ECBE}"/>
          </ac:spMkLst>
        </pc:spChg>
        <pc:spChg chg="add mod">
          <ac:chgData name="Yusri Al-Sanaani" userId="17efabd0-9738-43ca-b54e-b33b08e2a3d4" providerId="ADAL" clId="{4981D1CB-8F05-4828-9551-F019DFB41771}" dt="2022-03-31T23:16:03.928" v="6298" actId="1076"/>
          <ac:spMkLst>
            <pc:docMk/>
            <pc:sldMk cId="3508295109" sldId="425"/>
            <ac:spMk id="78" creationId="{EE87418D-DBBD-463C-84BB-B8D52039637D}"/>
          </ac:spMkLst>
        </pc:spChg>
        <pc:grpChg chg="add del mod">
          <ac:chgData name="Yusri Al-Sanaani" userId="17efabd0-9738-43ca-b54e-b33b08e2a3d4" providerId="ADAL" clId="{4981D1CB-8F05-4828-9551-F019DFB41771}" dt="2022-03-31T17:52:49.217" v="5730" actId="165"/>
          <ac:grpSpMkLst>
            <pc:docMk/>
            <pc:sldMk cId="3508295109" sldId="425"/>
            <ac:grpSpMk id="2" creationId="{9D5F39B3-887A-417D-87F4-4C9AD8DEC7BE}"/>
          </ac:grpSpMkLst>
        </pc:grpChg>
        <pc:grpChg chg="add del mod">
          <ac:chgData name="Yusri Al-Sanaani" userId="17efabd0-9738-43ca-b54e-b33b08e2a3d4" providerId="ADAL" clId="{4981D1CB-8F05-4828-9551-F019DFB41771}" dt="2022-03-31T17:52:49.217" v="5730" actId="165"/>
          <ac:grpSpMkLst>
            <pc:docMk/>
            <pc:sldMk cId="3508295109" sldId="425"/>
            <ac:grpSpMk id="5" creationId="{7B6CB84B-2ABB-454A-B5BD-8FDBA37212E0}"/>
          </ac:grpSpMkLst>
        </pc:grpChg>
        <pc:grpChg chg="add del mod">
          <ac:chgData name="Yusri Al-Sanaani" userId="17efabd0-9738-43ca-b54e-b33b08e2a3d4" providerId="ADAL" clId="{4981D1CB-8F05-4828-9551-F019DFB41771}" dt="2022-03-31T08:08:51.196" v="5413" actId="165"/>
          <ac:grpSpMkLst>
            <pc:docMk/>
            <pc:sldMk cId="3508295109" sldId="425"/>
            <ac:grpSpMk id="5" creationId="{DFC6C588-18DF-45CB-80A0-C7735053D07F}"/>
          </ac:grpSpMkLst>
        </pc:grpChg>
        <pc:grpChg chg="del mod">
          <ac:chgData name="Yusri Al-Sanaani" userId="17efabd0-9738-43ca-b54e-b33b08e2a3d4" providerId="ADAL" clId="{4981D1CB-8F05-4828-9551-F019DFB41771}" dt="2022-03-31T08:08:30.558" v="5404" actId="478"/>
          <ac:grpSpMkLst>
            <pc:docMk/>
            <pc:sldMk cId="3508295109" sldId="425"/>
            <ac:grpSpMk id="6" creationId="{B8AEAC16-5192-4626-BE53-85B78C3EA1D9}"/>
          </ac:grpSpMkLst>
        </pc:grpChg>
        <pc:grpChg chg="del mod">
          <ac:chgData name="Yusri Al-Sanaani" userId="17efabd0-9738-43ca-b54e-b33b08e2a3d4" providerId="ADAL" clId="{4981D1CB-8F05-4828-9551-F019DFB41771}" dt="2022-03-31T08:08:43.538" v="5411" actId="478"/>
          <ac:grpSpMkLst>
            <pc:docMk/>
            <pc:sldMk cId="3508295109" sldId="425"/>
            <ac:grpSpMk id="8" creationId="{3C198577-021F-4FC4-AA81-6386F7C686CD}"/>
          </ac:grpSpMkLst>
        </pc:grpChg>
        <pc:grpChg chg="del mod topLvl">
          <ac:chgData name="Yusri Al-Sanaani" userId="17efabd0-9738-43ca-b54e-b33b08e2a3d4" providerId="ADAL" clId="{4981D1CB-8F05-4828-9551-F019DFB41771}" dt="2022-03-31T08:08:54.460" v="5414" actId="478"/>
          <ac:grpSpMkLst>
            <pc:docMk/>
            <pc:sldMk cId="3508295109" sldId="425"/>
            <ac:grpSpMk id="9" creationId="{34B009A5-3EB0-41B7-9911-AFE96177E971}"/>
          </ac:grpSpMkLst>
        </pc:grpChg>
        <pc:grpChg chg="del mod topLvl">
          <ac:chgData name="Yusri Al-Sanaani" userId="17efabd0-9738-43ca-b54e-b33b08e2a3d4" providerId="ADAL" clId="{4981D1CB-8F05-4828-9551-F019DFB41771}" dt="2022-03-31T08:10:31.105" v="5425" actId="165"/>
          <ac:grpSpMkLst>
            <pc:docMk/>
            <pc:sldMk cId="3508295109" sldId="425"/>
            <ac:grpSpMk id="12" creationId="{CD04BBDF-288E-49E5-896F-926B72F015D0}"/>
          </ac:grpSpMkLst>
        </pc:grpChg>
        <pc:grpChg chg="del mod topLvl">
          <ac:chgData name="Yusri Al-Sanaani" userId="17efabd0-9738-43ca-b54e-b33b08e2a3d4" providerId="ADAL" clId="{4981D1CB-8F05-4828-9551-F019DFB41771}" dt="2022-03-31T08:10:11.121" v="5422" actId="165"/>
          <ac:grpSpMkLst>
            <pc:docMk/>
            <pc:sldMk cId="3508295109" sldId="425"/>
            <ac:grpSpMk id="13" creationId="{49CC947C-93C3-47D0-A325-E68C5D0BEA4B}"/>
          </ac:grpSpMkLst>
        </pc:grpChg>
        <pc:grpChg chg="del mod topLvl">
          <ac:chgData name="Yusri Al-Sanaani" userId="17efabd0-9738-43ca-b54e-b33b08e2a3d4" providerId="ADAL" clId="{4981D1CB-8F05-4828-9551-F019DFB41771}" dt="2022-03-31T08:09:00.621" v="5415" actId="478"/>
          <ac:grpSpMkLst>
            <pc:docMk/>
            <pc:sldMk cId="3508295109" sldId="425"/>
            <ac:grpSpMk id="14" creationId="{6B82256D-9EB0-486C-910A-313D20F4A0FE}"/>
          </ac:grpSpMkLst>
        </pc:grpChg>
        <pc:grpChg chg="mod">
          <ac:chgData name="Yusri Al-Sanaani" userId="17efabd0-9738-43ca-b54e-b33b08e2a3d4" providerId="ADAL" clId="{4981D1CB-8F05-4828-9551-F019DFB41771}" dt="2022-03-31T08:08:51.196" v="5413" actId="165"/>
          <ac:grpSpMkLst>
            <pc:docMk/>
            <pc:sldMk cId="3508295109" sldId="425"/>
            <ac:grpSpMk id="18" creationId="{8AFBBA38-559B-460E-A70C-BD63E5B41488}"/>
          </ac:grpSpMkLst>
        </pc:grpChg>
        <pc:grpChg chg="del mod topLvl">
          <ac:chgData name="Yusri Al-Sanaani" userId="17efabd0-9738-43ca-b54e-b33b08e2a3d4" providerId="ADAL" clId="{4981D1CB-8F05-4828-9551-F019DFB41771}" dt="2022-03-31T08:10:31.105" v="5425" actId="165"/>
          <ac:grpSpMkLst>
            <pc:docMk/>
            <pc:sldMk cId="3508295109" sldId="425"/>
            <ac:grpSpMk id="24" creationId="{5EDAA0E7-F12D-4CE3-9C12-D2B4EED7063F}"/>
          </ac:grpSpMkLst>
        </pc:grpChg>
        <pc:grpChg chg="del mod">
          <ac:chgData name="Yusri Al-Sanaani" userId="17efabd0-9738-43ca-b54e-b33b08e2a3d4" providerId="ADAL" clId="{4981D1CB-8F05-4828-9551-F019DFB41771}" dt="2022-03-31T08:09:58.556" v="5420" actId="478"/>
          <ac:grpSpMkLst>
            <pc:docMk/>
            <pc:sldMk cId="3508295109" sldId="425"/>
            <ac:grpSpMk id="27" creationId="{496EE9CA-8C69-4EBC-B52C-0DD3589F2D8C}"/>
          </ac:grpSpMkLst>
        </pc:grpChg>
        <pc:grpChg chg="del mod topLvl">
          <ac:chgData name="Yusri Al-Sanaani" userId="17efabd0-9738-43ca-b54e-b33b08e2a3d4" providerId="ADAL" clId="{4981D1CB-8F05-4828-9551-F019DFB41771}" dt="2022-03-31T08:12:11.835" v="5470" actId="478"/>
          <ac:grpSpMkLst>
            <pc:docMk/>
            <pc:sldMk cId="3508295109" sldId="425"/>
            <ac:grpSpMk id="35" creationId="{7E0C9A30-F984-442F-A110-DF32F40B85D0}"/>
          </ac:grpSpMkLst>
        </pc:grpChg>
        <pc:grpChg chg="add del mod topLvl">
          <ac:chgData name="Yusri Al-Sanaani" userId="17efabd0-9738-43ca-b54e-b33b08e2a3d4" providerId="ADAL" clId="{4981D1CB-8F05-4828-9551-F019DFB41771}" dt="2022-03-31T18:01:44.632" v="5997" actId="165"/>
          <ac:grpSpMkLst>
            <pc:docMk/>
            <pc:sldMk cId="3508295109" sldId="425"/>
            <ac:grpSpMk id="48" creationId="{E120F062-D21A-462D-8654-495356E358BF}"/>
          </ac:grpSpMkLst>
        </pc:grpChg>
        <pc:grpChg chg="add del mod topLvl">
          <ac:chgData name="Yusri Al-Sanaani" userId="17efabd0-9738-43ca-b54e-b33b08e2a3d4" providerId="ADAL" clId="{4981D1CB-8F05-4828-9551-F019DFB41771}" dt="2022-03-31T18:01:39.426" v="5996" actId="165"/>
          <ac:grpSpMkLst>
            <pc:docMk/>
            <pc:sldMk cId="3508295109" sldId="425"/>
            <ac:grpSpMk id="51" creationId="{D0CA8FB9-A492-421C-A7CC-726508A4C45B}"/>
          </ac:grpSpMkLst>
        </pc:grpChg>
        <pc:grpChg chg="add del mod">
          <ac:chgData name="Yusri Al-Sanaani" userId="17efabd0-9738-43ca-b54e-b33b08e2a3d4" providerId="ADAL" clId="{4981D1CB-8F05-4828-9551-F019DFB41771}" dt="2022-03-31T18:01:32.353" v="5995" actId="165"/>
          <ac:grpSpMkLst>
            <pc:docMk/>
            <pc:sldMk cId="3508295109" sldId="425"/>
            <ac:grpSpMk id="52" creationId="{7BC55459-3C90-452E-95D0-08BA2D7A4D8F}"/>
          </ac:grpSpMkLst>
        </pc:grpChg>
        <pc:grpChg chg="add del mod">
          <ac:chgData name="Yusri Al-Sanaani" userId="17efabd0-9738-43ca-b54e-b33b08e2a3d4" providerId="ADAL" clId="{4981D1CB-8F05-4828-9551-F019DFB41771}" dt="2022-03-31T08:12:00.926" v="5467" actId="165"/>
          <ac:grpSpMkLst>
            <pc:docMk/>
            <pc:sldMk cId="3508295109" sldId="425"/>
            <ac:grpSpMk id="58" creationId="{18119101-0F43-4934-9F51-AF7D033A0CC7}"/>
          </ac:grpSpMkLst>
        </pc:grpChg>
        <pc:grpChg chg="add del mod">
          <ac:chgData name="Yusri Al-Sanaani" userId="17efabd0-9738-43ca-b54e-b33b08e2a3d4" providerId="ADAL" clId="{4981D1CB-8F05-4828-9551-F019DFB41771}" dt="2022-03-31T17:42:15.829" v="5538" actId="165"/>
          <ac:grpSpMkLst>
            <pc:docMk/>
            <pc:sldMk cId="3508295109" sldId="425"/>
            <ac:grpSpMk id="60" creationId="{AD0D5601-027D-48B7-A97A-9480DB96CC87}"/>
          </ac:grpSpMkLst>
        </pc:grpChg>
        <pc:grpChg chg="add del mod">
          <ac:chgData name="Yusri Al-Sanaani" userId="17efabd0-9738-43ca-b54e-b33b08e2a3d4" providerId="ADAL" clId="{4981D1CB-8F05-4828-9551-F019DFB41771}" dt="2022-03-31T17:46:27.956" v="5618" actId="165"/>
          <ac:grpSpMkLst>
            <pc:docMk/>
            <pc:sldMk cId="3508295109" sldId="425"/>
            <ac:grpSpMk id="62" creationId="{43773508-C27F-451A-A5B7-8F6E75EDF797}"/>
          </ac:grpSpMkLst>
        </pc:grpChg>
        <pc:grpChg chg="add del mod">
          <ac:chgData name="Yusri Al-Sanaani" userId="17efabd0-9738-43ca-b54e-b33b08e2a3d4" providerId="ADAL" clId="{4981D1CB-8F05-4828-9551-F019DFB41771}" dt="2022-04-04T10:48:46.521" v="7039" actId="165"/>
          <ac:grpSpMkLst>
            <pc:docMk/>
            <pc:sldMk cId="3508295109" sldId="425"/>
            <ac:grpSpMk id="75" creationId="{E2197C43-81A3-40ED-820A-2FE90D22C4EF}"/>
          </ac:grpSpMkLst>
        </pc:grpChg>
        <pc:picChg chg="mod">
          <ac:chgData name="Yusri Al-Sanaani" userId="17efabd0-9738-43ca-b54e-b33b08e2a3d4" providerId="ADAL" clId="{4981D1CB-8F05-4828-9551-F019DFB41771}" dt="2022-03-31T08:08:51.196" v="5413" actId="165"/>
          <ac:picMkLst>
            <pc:docMk/>
            <pc:sldMk cId="3508295109" sldId="425"/>
            <ac:picMk id="45" creationId="{CC4FA5BC-570C-4C9C-92D7-2CFC1388D84E}"/>
          </ac:picMkLst>
        </pc:picChg>
        <pc:picChg chg="del mod">
          <ac:chgData name="Yusri Al-Sanaani" userId="17efabd0-9738-43ca-b54e-b33b08e2a3d4" providerId="ADAL" clId="{4981D1CB-8F05-4828-9551-F019DFB41771}" dt="2022-03-31T08:08:37.614" v="5407" actId="478"/>
          <ac:picMkLst>
            <pc:docMk/>
            <pc:sldMk cId="3508295109" sldId="425"/>
            <ac:picMk id="50" creationId="{574A1AD7-8FE2-4D50-AF0B-9FAFB037FD6F}"/>
          </ac:picMkLst>
        </pc:picChg>
        <pc:cxnChg chg="del mod">
          <ac:chgData name="Yusri Al-Sanaani" userId="17efabd0-9738-43ca-b54e-b33b08e2a3d4" providerId="ADAL" clId="{4981D1CB-8F05-4828-9551-F019DFB41771}" dt="2022-03-31T08:08:34.548" v="5406" actId="478"/>
          <ac:cxnSpMkLst>
            <pc:docMk/>
            <pc:sldMk cId="3508295109" sldId="425"/>
            <ac:cxnSpMk id="7" creationId="{093F56C4-8676-4476-8617-00778BB58184}"/>
          </ac:cxnSpMkLst>
        </pc:cxnChg>
        <pc:cxnChg chg="del mod topLvl">
          <ac:chgData name="Yusri Al-Sanaani" userId="17efabd0-9738-43ca-b54e-b33b08e2a3d4" providerId="ADAL" clId="{4981D1CB-8F05-4828-9551-F019DFB41771}" dt="2022-03-31T08:09:29.795" v="5416" actId="478"/>
          <ac:cxnSpMkLst>
            <pc:docMk/>
            <pc:sldMk cId="3508295109" sldId="425"/>
            <ac:cxnSpMk id="10" creationId="{5DACE6A0-0762-425E-8044-76AB4C47AE1D}"/>
          </ac:cxnSpMkLst>
        </pc:cxnChg>
        <pc:cxnChg chg="del mod topLvl">
          <ac:chgData name="Yusri Al-Sanaani" userId="17efabd0-9738-43ca-b54e-b33b08e2a3d4" providerId="ADAL" clId="{4981D1CB-8F05-4828-9551-F019DFB41771}" dt="2022-03-31T08:12:08.841" v="5469" actId="478"/>
          <ac:cxnSpMkLst>
            <pc:docMk/>
            <pc:sldMk cId="3508295109" sldId="425"/>
            <ac:cxnSpMk id="11" creationId="{F7C07610-6298-430B-811C-704B4C33EB2E}"/>
          </ac:cxnSpMkLst>
        </pc:cxnChg>
        <pc:cxnChg chg="mod">
          <ac:chgData name="Yusri Al-Sanaani" userId="17efabd0-9738-43ca-b54e-b33b08e2a3d4" providerId="ADAL" clId="{4981D1CB-8F05-4828-9551-F019DFB41771}" dt="2022-03-31T08:09:00.621" v="5415" actId="478"/>
          <ac:cxnSpMkLst>
            <pc:docMk/>
            <pc:sldMk cId="3508295109" sldId="425"/>
            <ac:cxnSpMk id="19" creationId="{9CEED5A2-AA41-4A4A-89F7-FD0004568FD3}"/>
          </ac:cxnSpMkLst>
        </pc:cxnChg>
        <pc:cxnChg chg="add mod topLvl">
          <ac:chgData name="Yusri Al-Sanaani" userId="17efabd0-9738-43ca-b54e-b33b08e2a3d4" providerId="ADAL" clId="{4981D1CB-8F05-4828-9551-F019DFB41771}" dt="2022-04-04T10:48:46.521" v="7039" actId="165"/>
          <ac:cxnSpMkLst>
            <pc:docMk/>
            <pc:sldMk cId="3508295109" sldId="425"/>
            <ac:cxnSpMk id="19" creationId="{AAC0BA90-E56C-47DB-B896-EEC388A827FF}"/>
          </ac:cxnSpMkLst>
        </pc:cxnChg>
        <pc:cxnChg chg="mod">
          <ac:chgData name="Yusri Al-Sanaani" userId="17efabd0-9738-43ca-b54e-b33b08e2a3d4" providerId="ADAL" clId="{4981D1CB-8F05-4828-9551-F019DFB41771}" dt="2022-03-31T08:08:51.196" v="5413" actId="165"/>
          <ac:cxnSpMkLst>
            <pc:docMk/>
            <pc:sldMk cId="3508295109" sldId="425"/>
            <ac:cxnSpMk id="20" creationId="{D9C37961-F480-492E-9099-C68278A415BA}"/>
          </ac:cxnSpMkLst>
        </pc:cxnChg>
        <pc:cxnChg chg="mod">
          <ac:chgData name="Yusri Al-Sanaani" userId="17efabd0-9738-43ca-b54e-b33b08e2a3d4" providerId="ADAL" clId="{4981D1CB-8F05-4828-9551-F019DFB41771}" dt="2022-03-31T08:08:51.196" v="5413" actId="165"/>
          <ac:cxnSpMkLst>
            <pc:docMk/>
            <pc:sldMk cId="3508295109" sldId="425"/>
            <ac:cxnSpMk id="21" creationId="{A7FE8FA6-CEE6-4B91-BBB6-98B44A3DBC54}"/>
          </ac:cxnSpMkLst>
        </pc:cxnChg>
        <pc:cxnChg chg="mod">
          <ac:chgData name="Yusri Al-Sanaani" userId="17efabd0-9738-43ca-b54e-b33b08e2a3d4" providerId="ADAL" clId="{4981D1CB-8F05-4828-9551-F019DFB41771}" dt="2022-03-31T08:08:51.196" v="5413" actId="165"/>
          <ac:cxnSpMkLst>
            <pc:docMk/>
            <pc:sldMk cId="3508295109" sldId="425"/>
            <ac:cxnSpMk id="22" creationId="{80208020-F7DD-4F3C-A073-30FC78526C12}"/>
          </ac:cxnSpMkLst>
        </pc:cxnChg>
        <pc:cxnChg chg="add mod topLvl">
          <ac:chgData name="Yusri Al-Sanaani" userId="17efabd0-9738-43ca-b54e-b33b08e2a3d4" providerId="ADAL" clId="{4981D1CB-8F05-4828-9551-F019DFB41771}" dt="2022-04-04T10:48:46.521" v="7039" actId="165"/>
          <ac:cxnSpMkLst>
            <pc:docMk/>
            <pc:sldMk cId="3508295109" sldId="425"/>
            <ac:cxnSpMk id="22" creationId="{A91D0DFE-2B7A-49EA-865B-B58D8FA96516}"/>
          </ac:cxnSpMkLst>
        </pc:cxnChg>
        <pc:cxnChg chg="mod">
          <ac:chgData name="Yusri Al-Sanaani" userId="17efabd0-9738-43ca-b54e-b33b08e2a3d4" providerId="ADAL" clId="{4981D1CB-8F05-4828-9551-F019DFB41771}" dt="2022-03-31T08:08:51.196" v="5413" actId="165"/>
          <ac:cxnSpMkLst>
            <pc:docMk/>
            <pc:sldMk cId="3508295109" sldId="425"/>
            <ac:cxnSpMk id="23" creationId="{617BFAFB-15F2-4DED-B68F-8D0FD54B8DB8}"/>
          </ac:cxnSpMkLst>
        </pc:cxnChg>
        <pc:cxnChg chg="add mod topLvl">
          <ac:chgData name="Yusri Al-Sanaani" userId="17efabd0-9738-43ca-b54e-b33b08e2a3d4" providerId="ADAL" clId="{4981D1CB-8F05-4828-9551-F019DFB41771}" dt="2022-04-04T10:48:46.521" v="7039" actId="165"/>
          <ac:cxnSpMkLst>
            <pc:docMk/>
            <pc:sldMk cId="3508295109" sldId="425"/>
            <ac:cxnSpMk id="27" creationId="{913B0906-63FF-4ADC-A0FE-FAB28C787E4F}"/>
          </ac:cxnSpMkLst>
        </pc:cxnChg>
        <pc:cxnChg chg="del mod topLvl">
          <ac:chgData name="Yusri Al-Sanaani" userId="17efabd0-9738-43ca-b54e-b33b08e2a3d4" providerId="ADAL" clId="{4981D1CB-8F05-4828-9551-F019DFB41771}" dt="2022-03-31T08:10:34.483" v="5427" actId="478"/>
          <ac:cxnSpMkLst>
            <pc:docMk/>
            <pc:sldMk cId="3508295109" sldId="425"/>
            <ac:cxnSpMk id="28" creationId="{55D6694D-1FB4-4F92-A5C5-E3C553A21300}"/>
          </ac:cxnSpMkLst>
        </pc:cxnChg>
        <pc:cxnChg chg="del mod">
          <ac:chgData name="Yusri Al-Sanaani" userId="17efabd0-9738-43ca-b54e-b33b08e2a3d4" providerId="ADAL" clId="{4981D1CB-8F05-4828-9551-F019DFB41771}" dt="2022-03-31T08:09:58.556" v="5420" actId="478"/>
          <ac:cxnSpMkLst>
            <pc:docMk/>
            <pc:sldMk cId="3508295109" sldId="425"/>
            <ac:cxnSpMk id="32" creationId="{6362B0DE-5FAA-4F42-B32C-B632256BE359}"/>
          </ac:cxnSpMkLst>
        </pc:cxnChg>
        <pc:cxnChg chg="del mod">
          <ac:chgData name="Yusri Al-Sanaani" userId="17efabd0-9738-43ca-b54e-b33b08e2a3d4" providerId="ADAL" clId="{4981D1CB-8F05-4828-9551-F019DFB41771}" dt="2022-03-31T08:09:56.211" v="5419" actId="478"/>
          <ac:cxnSpMkLst>
            <pc:docMk/>
            <pc:sldMk cId="3508295109" sldId="425"/>
            <ac:cxnSpMk id="33" creationId="{258085EB-902C-4CA4-AD22-6C1DD85D8BA7}"/>
          </ac:cxnSpMkLst>
        </pc:cxnChg>
        <pc:cxnChg chg="add mod topLvl">
          <ac:chgData name="Yusri Al-Sanaani" userId="17efabd0-9738-43ca-b54e-b33b08e2a3d4" providerId="ADAL" clId="{4981D1CB-8F05-4828-9551-F019DFB41771}" dt="2022-04-04T10:48:46.521" v="7039" actId="165"/>
          <ac:cxnSpMkLst>
            <pc:docMk/>
            <pc:sldMk cId="3508295109" sldId="425"/>
            <ac:cxnSpMk id="33" creationId="{80668F72-66AC-454E-BE63-C6CC12788431}"/>
          </ac:cxnSpMkLst>
        </pc:cxnChg>
        <pc:cxnChg chg="del mod topLvl">
          <ac:chgData name="Yusri Al-Sanaani" userId="17efabd0-9738-43ca-b54e-b33b08e2a3d4" providerId="ADAL" clId="{4981D1CB-8F05-4828-9551-F019DFB41771}" dt="2022-03-31T08:12:54.386" v="5485" actId="478"/>
          <ac:cxnSpMkLst>
            <pc:docMk/>
            <pc:sldMk cId="3508295109" sldId="425"/>
            <ac:cxnSpMk id="36" creationId="{1C663506-A0F9-48BF-B5FC-51F9564EB52E}"/>
          </ac:cxnSpMkLst>
        </pc:cxnChg>
        <pc:cxnChg chg="add mod topLvl">
          <ac:chgData name="Yusri Al-Sanaani" userId="17efabd0-9738-43ca-b54e-b33b08e2a3d4" providerId="ADAL" clId="{4981D1CB-8F05-4828-9551-F019DFB41771}" dt="2022-04-04T10:48:46.521" v="7039" actId="165"/>
          <ac:cxnSpMkLst>
            <pc:docMk/>
            <pc:sldMk cId="3508295109" sldId="425"/>
            <ac:cxnSpMk id="41" creationId="{B206C58B-200B-437F-9280-EE08C1CFFE03}"/>
          </ac:cxnSpMkLst>
        </pc:cxnChg>
        <pc:cxnChg chg="mod">
          <ac:chgData name="Yusri Al-Sanaani" userId="17efabd0-9738-43ca-b54e-b33b08e2a3d4" providerId="ADAL" clId="{4981D1CB-8F05-4828-9551-F019DFB41771}" dt="2022-03-31T08:12:11.835" v="5470" actId="478"/>
          <ac:cxnSpMkLst>
            <pc:docMk/>
            <pc:sldMk cId="3508295109" sldId="425"/>
            <ac:cxnSpMk id="42" creationId="{A0A2FCF9-FF34-4C03-A64B-B7DAA2C56F91}"/>
          </ac:cxnSpMkLst>
        </pc:cxnChg>
        <pc:cxnChg chg="mod">
          <ac:chgData name="Yusri Al-Sanaani" userId="17efabd0-9738-43ca-b54e-b33b08e2a3d4" providerId="ADAL" clId="{4981D1CB-8F05-4828-9551-F019DFB41771}" dt="2022-03-31T08:12:11.835" v="5470" actId="478"/>
          <ac:cxnSpMkLst>
            <pc:docMk/>
            <pc:sldMk cId="3508295109" sldId="425"/>
            <ac:cxnSpMk id="43" creationId="{DD11B314-F30C-4AE0-9C3F-7BEFF28914FF}"/>
          </ac:cxnSpMkLst>
        </pc:cxnChg>
        <pc:cxnChg chg="mod">
          <ac:chgData name="Yusri Al-Sanaani" userId="17efabd0-9738-43ca-b54e-b33b08e2a3d4" providerId="ADAL" clId="{4981D1CB-8F05-4828-9551-F019DFB41771}" dt="2022-03-31T08:12:11.835" v="5470" actId="478"/>
          <ac:cxnSpMkLst>
            <pc:docMk/>
            <pc:sldMk cId="3508295109" sldId="425"/>
            <ac:cxnSpMk id="44" creationId="{3CBE2324-193C-45EA-A279-9647545EE914}"/>
          </ac:cxnSpMkLst>
        </pc:cxnChg>
        <pc:cxnChg chg="add mod topLvl">
          <ac:chgData name="Yusri Al-Sanaani" userId="17efabd0-9738-43ca-b54e-b33b08e2a3d4" providerId="ADAL" clId="{4981D1CB-8F05-4828-9551-F019DFB41771}" dt="2022-04-04T10:48:46.521" v="7039" actId="165"/>
          <ac:cxnSpMkLst>
            <pc:docMk/>
            <pc:sldMk cId="3508295109" sldId="425"/>
            <ac:cxnSpMk id="50" creationId="{2B564F1E-F9AA-4396-A6CF-15CA03099053}"/>
          </ac:cxnSpMkLst>
        </pc:cxnChg>
        <pc:cxnChg chg="add mod topLvl">
          <ac:chgData name="Yusri Al-Sanaani" userId="17efabd0-9738-43ca-b54e-b33b08e2a3d4" providerId="ADAL" clId="{4981D1CB-8F05-4828-9551-F019DFB41771}" dt="2022-04-04T10:48:46.521" v="7039" actId="165"/>
          <ac:cxnSpMkLst>
            <pc:docMk/>
            <pc:sldMk cId="3508295109" sldId="425"/>
            <ac:cxnSpMk id="53" creationId="{3AC3BDC2-9351-45BE-B0A4-3E0E31809F31}"/>
          </ac:cxnSpMkLst>
        </pc:cxnChg>
        <pc:cxnChg chg="add mod topLvl">
          <ac:chgData name="Yusri Al-Sanaani" userId="17efabd0-9738-43ca-b54e-b33b08e2a3d4" providerId="ADAL" clId="{4981D1CB-8F05-4828-9551-F019DFB41771}" dt="2022-04-04T10:48:46.521" v="7039" actId="165"/>
          <ac:cxnSpMkLst>
            <pc:docMk/>
            <pc:sldMk cId="3508295109" sldId="425"/>
            <ac:cxnSpMk id="69" creationId="{3315216F-ED21-43C2-89E5-516C504126A0}"/>
          </ac:cxnSpMkLst>
        </pc:cxnChg>
      </pc:sldChg>
      <pc:sldChg chg="addSp delSp modSp add mod modTransition modNotesTx">
        <pc:chgData name="Yusri Al-Sanaani" userId="17efabd0-9738-43ca-b54e-b33b08e2a3d4" providerId="ADAL" clId="{4981D1CB-8F05-4828-9551-F019DFB41771}" dt="2022-04-05T16:42:57.621" v="8327"/>
        <pc:sldMkLst>
          <pc:docMk/>
          <pc:sldMk cId="1568333622" sldId="426"/>
        </pc:sldMkLst>
        <pc:spChg chg="mod">
          <ac:chgData name="Yusri Al-Sanaani" userId="17efabd0-9738-43ca-b54e-b33b08e2a3d4" providerId="ADAL" clId="{4981D1CB-8F05-4828-9551-F019DFB41771}" dt="2022-04-05T16:42:56.099" v="8325" actId="20577"/>
          <ac:spMkLst>
            <pc:docMk/>
            <pc:sldMk cId="1568333622" sldId="426"/>
            <ac:spMk id="4" creationId="{7A0B83C5-7279-4E08-AB67-3DCAF7581C94}"/>
          </ac:spMkLst>
        </pc:spChg>
        <pc:spChg chg="add del mod">
          <ac:chgData name="Yusri Al-Sanaani" userId="17efabd0-9738-43ca-b54e-b33b08e2a3d4" providerId="ADAL" clId="{4981D1CB-8F05-4828-9551-F019DFB41771}" dt="2022-04-05T16:42:57.621" v="8327"/>
          <ac:spMkLst>
            <pc:docMk/>
            <pc:sldMk cId="1568333622" sldId="426"/>
            <ac:spMk id="8" creationId="{44A53A53-664F-4E93-895E-ABA3612E6C92}"/>
          </ac:spMkLst>
        </pc:spChg>
        <pc:grpChg chg="mod">
          <ac:chgData name="Yusri Al-Sanaani" userId="17efabd0-9738-43ca-b54e-b33b08e2a3d4" providerId="ADAL" clId="{4981D1CB-8F05-4828-9551-F019DFB41771}" dt="2022-03-30T03:58:53.170" v="1691" actId="1036"/>
          <ac:grpSpMkLst>
            <pc:docMk/>
            <pc:sldMk cId="1568333622" sldId="426"/>
            <ac:grpSpMk id="2" creationId="{37310CC3-83A9-4E9D-9FBD-C83C729CAB88}"/>
          </ac:grpSpMkLst>
        </pc:grpChg>
        <pc:picChg chg="mod">
          <ac:chgData name="Yusri Al-Sanaani" userId="17efabd0-9738-43ca-b54e-b33b08e2a3d4" providerId="ADAL" clId="{4981D1CB-8F05-4828-9551-F019DFB41771}" dt="2022-03-30T03:58:53.170" v="1691" actId="1036"/>
          <ac:picMkLst>
            <pc:docMk/>
            <pc:sldMk cId="1568333622" sldId="426"/>
            <ac:picMk id="6" creationId="{9C0FEA2A-FB77-4B96-8DD3-30D3A51D73EE}"/>
          </ac:picMkLst>
        </pc:picChg>
        <pc:picChg chg="mod modCrop">
          <ac:chgData name="Yusri Al-Sanaani" userId="17efabd0-9738-43ca-b54e-b33b08e2a3d4" providerId="ADAL" clId="{4981D1CB-8F05-4828-9551-F019DFB41771}" dt="2022-03-30T03:59:31.785" v="1711" actId="732"/>
          <ac:picMkLst>
            <pc:docMk/>
            <pc:sldMk cId="1568333622" sldId="426"/>
            <ac:picMk id="7" creationId="{C486BA45-97C6-4EBA-AEE5-5E6F1E4F3106}"/>
          </ac:picMkLst>
        </pc:picChg>
        <pc:picChg chg="mod">
          <ac:chgData name="Yusri Al-Sanaani" userId="17efabd0-9738-43ca-b54e-b33b08e2a3d4" providerId="ADAL" clId="{4981D1CB-8F05-4828-9551-F019DFB41771}" dt="2022-03-30T03:58:53.170" v="1691" actId="1036"/>
          <ac:picMkLst>
            <pc:docMk/>
            <pc:sldMk cId="1568333622" sldId="426"/>
            <ac:picMk id="12290" creationId="{A090DD34-6686-4C49-92A8-90CE4EB9E161}"/>
          </ac:picMkLst>
        </pc:picChg>
      </pc:sldChg>
      <pc:sldChg chg="addSp modSp new del modNotesTx">
        <pc:chgData name="Yusri Al-Sanaani" userId="17efabd0-9738-43ca-b54e-b33b08e2a3d4" providerId="ADAL" clId="{4981D1CB-8F05-4828-9551-F019DFB41771}" dt="2022-03-31T18:24:13.742" v="6187" actId="47"/>
        <pc:sldMkLst>
          <pc:docMk/>
          <pc:sldMk cId="2866107589" sldId="427"/>
        </pc:sldMkLst>
        <pc:picChg chg="add mod">
          <ac:chgData name="Yusri Al-Sanaani" userId="17efabd0-9738-43ca-b54e-b33b08e2a3d4" providerId="ADAL" clId="{4981D1CB-8F05-4828-9551-F019DFB41771}" dt="2022-03-30T05:55:35.161" v="1820" actId="1076"/>
          <ac:picMkLst>
            <pc:docMk/>
            <pc:sldMk cId="2866107589" sldId="427"/>
            <ac:picMk id="1026" creationId="{5E56208F-07A7-476B-8F0F-364155C13514}"/>
          </ac:picMkLst>
        </pc:picChg>
        <pc:picChg chg="add mod">
          <ac:chgData name="Yusri Al-Sanaani" userId="17efabd0-9738-43ca-b54e-b33b08e2a3d4" providerId="ADAL" clId="{4981D1CB-8F05-4828-9551-F019DFB41771}" dt="2022-03-30T05:58:23.994" v="1825" actId="1076"/>
          <ac:picMkLst>
            <pc:docMk/>
            <pc:sldMk cId="2866107589" sldId="427"/>
            <ac:picMk id="1028" creationId="{67714500-C32D-4134-A02D-A81FC1BB8262}"/>
          </ac:picMkLst>
        </pc:picChg>
      </pc:sldChg>
      <pc:sldChg chg="modSp new del mod ord modTransition">
        <pc:chgData name="Yusri Al-Sanaani" userId="17efabd0-9738-43ca-b54e-b33b08e2a3d4" providerId="ADAL" clId="{4981D1CB-8F05-4828-9551-F019DFB41771}" dt="2022-04-05T12:28:10.531" v="7856" actId="47"/>
        <pc:sldMkLst>
          <pc:docMk/>
          <pc:sldMk cId="3903891836" sldId="428"/>
        </pc:sldMkLst>
        <pc:spChg chg="mod">
          <ac:chgData name="Yusri Al-Sanaani" userId="17efabd0-9738-43ca-b54e-b33b08e2a3d4" providerId="ADAL" clId="{4981D1CB-8F05-4828-9551-F019DFB41771}" dt="2022-03-31T04:32:31.444" v="1828"/>
          <ac:spMkLst>
            <pc:docMk/>
            <pc:sldMk cId="3903891836" sldId="428"/>
            <ac:spMk id="2" creationId="{ADDF9B9B-CE2C-4A59-B7CD-B926274FF413}"/>
          </ac:spMkLst>
        </pc:spChg>
        <pc:spChg chg="mod">
          <ac:chgData name="Yusri Al-Sanaani" userId="17efabd0-9738-43ca-b54e-b33b08e2a3d4" providerId="ADAL" clId="{4981D1CB-8F05-4828-9551-F019DFB41771}" dt="2022-03-31T04:49:02.757" v="1861" actId="27636"/>
          <ac:spMkLst>
            <pc:docMk/>
            <pc:sldMk cId="3903891836" sldId="428"/>
            <ac:spMk id="4" creationId="{81B5EC99-E26B-460E-A713-624006F7ED41}"/>
          </ac:spMkLst>
        </pc:spChg>
      </pc:sldChg>
      <pc:sldChg chg="modSp new del mod ord modTransition">
        <pc:chgData name="Yusri Al-Sanaani" userId="17efabd0-9738-43ca-b54e-b33b08e2a3d4" providerId="ADAL" clId="{4981D1CB-8F05-4828-9551-F019DFB41771}" dt="2022-04-05T16:37:57.572" v="8282" actId="47"/>
        <pc:sldMkLst>
          <pc:docMk/>
          <pc:sldMk cId="245506534" sldId="429"/>
        </pc:sldMkLst>
        <pc:spChg chg="mod">
          <ac:chgData name="Yusri Al-Sanaani" userId="17efabd0-9738-43ca-b54e-b33b08e2a3d4" providerId="ADAL" clId="{4981D1CB-8F05-4828-9551-F019DFB41771}" dt="2022-04-05T16:37:29.377" v="8270" actId="14100"/>
          <ac:spMkLst>
            <pc:docMk/>
            <pc:sldMk cId="245506534" sldId="429"/>
            <ac:spMk id="2" creationId="{A1466EF8-324C-4991-9715-8A1267F84F41}"/>
          </ac:spMkLst>
        </pc:spChg>
        <pc:spChg chg="mod">
          <ac:chgData name="Yusri Al-Sanaani" userId="17efabd0-9738-43ca-b54e-b33b08e2a3d4" providerId="ADAL" clId="{4981D1CB-8F05-4828-9551-F019DFB41771}" dt="2022-04-01T00:13:04.647" v="6562" actId="20577"/>
          <ac:spMkLst>
            <pc:docMk/>
            <pc:sldMk cId="245506534" sldId="429"/>
            <ac:spMk id="4" creationId="{37F443DD-1C3C-427A-BC31-18A97503B4D7}"/>
          </ac:spMkLst>
        </pc:spChg>
      </pc:sldChg>
      <pc:sldChg chg="addSp delSp modSp new del mod modAnim modNotesTx">
        <pc:chgData name="Yusri Al-Sanaani" userId="17efabd0-9738-43ca-b54e-b33b08e2a3d4" providerId="ADAL" clId="{4981D1CB-8F05-4828-9551-F019DFB41771}" dt="2022-03-31T08:07:57.312" v="5401" actId="47"/>
        <pc:sldMkLst>
          <pc:docMk/>
          <pc:sldMk cId="447733655" sldId="430"/>
        </pc:sldMkLst>
        <pc:spChg chg="del">
          <ac:chgData name="Yusri Al-Sanaani" userId="17efabd0-9738-43ca-b54e-b33b08e2a3d4" providerId="ADAL" clId="{4981D1CB-8F05-4828-9551-F019DFB41771}" dt="2022-03-31T04:48:50.101" v="1857" actId="478"/>
          <ac:spMkLst>
            <pc:docMk/>
            <pc:sldMk cId="447733655" sldId="430"/>
            <ac:spMk id="2" creationId="{ECE68A45-5015-4289-AAA3-68F3537E37F5}"/>
          </ac:spMkLst>
        </pc:spChg>
        <pc:spChg chg="mod">
          <ac:chgData name="Yusri Al-Sanaani" userId="17efabd0-9738-43ca-b54e-b33b08e2a3d4" providerId="ADAL" clId="{4981D1CB-8F05-4828-9551-F019DFB41771}" dt="2022-03-31T06:16:38.404" v="3069" actId="20577"/>
          <ac:spMkLst>
            <pc:docMk/>
            <pc:sldMk cId="447733655" sldId="430"/>
            <ac:spMk id="4" creationId="{6A7FBCE0-0EDE-41A3-B144-0EFF2BC5758E}"/>
          </ac:spMkLst>
        </pc:spChg>
        <pc:spChg chg="add mod topLvl">
          <ac:chgData name="Yusri Al-Sanaani" userId="17efabd0-9738-43ca-b54e-b33b08e2a3d4" providerId="ADAL" clId="{4981D1CB-8F05-4828-9551-F019DFB41771}" dt="2022-03-31T06:09:54.447" v="2856" actId="208"/>
          <ac:spMkLst>
            <pc:docMk/>
            <pc:sldMk cId="447733655" sldId="430"/>
            <ac:spMk id="5" creationId="{803229EF-B76A-47CC-BF79-1DBCBBBBDE84}"/>
          </ac:spMkLst>
        </pc:spChg>
        <pc:spChg chg="add mod topLvl">
          <ac:chgData name="Yusri Al-Sanaani" userId="17efabd0-9738-43ca-b54e-b33b08e2a3d4" providerId="ADAL" clId="{4981D1CB-8F05-4828-9551-F019DFB41771}" dt="2022-03-31T07:18:07.131" v="4639" actId="165"/>
          <ac:spMkLst>
            <pc:docMk/>
            <pc:sldMk cId="447733655" sldId="430"/>
            <ac:spMk id="6" creationId="{D47F7E8B-9F67-4C38-B47A-F6BA948D8B95}"/>
          </ac:spMkLst>
        </pc:spChg>
        <pc:spChg chg="add mod topLvl">
          <ac:chgData name="Yusri Al-Sanaani" userId="17efabd0-9738-43ca-b54e-b33b08e2a3d4" providerId="ADAL" clId="{4981D1CB-8F05-4828-9551-F019DFB41771}" dt="2022-03-31T06:11:30.496" v="2874" actId="14100"/>
          <ac:spMkLst>
            <pc:docMk/>
            <pc:sldMk cId="447733655" sldId="430"/>
            <ac:spMk id="7" creationId="{F2463890-1357-40AC-A5AD-9F73E71263C2}"/>
          </ac:spMkLst>
        </pc:spChg>
        <pc:spChg chg="add del mod topLvl">
          <ac:chgData name="Yusri Al-Sanaani" userId="17efabd0-9738-43ca-b54e-b33b08e2a3d4" providerId="ADAL" clId="{4981D1CB-8F05-4828-9551-F019DFB41771}" dt="2022-03-31T07:23:55.060" v="4746" actId="21"/>
          <ac:spMkLst>
            <pc:docMk/>
            <pc:sldMk cId="447733655" sldId="430"/>
            <ac:spMk id="8" creationId="{B59924E8-4DB0-4A4B-8E8E-8D5B1F430A75}"/>
          </ac:spMkLst>
        </pc:spChg>
        <pc:spChg chg="add del mod topLvl">
          <ac:chgData name="Yusri Al-Sanaani" userId="17efabd0-9738-43ca-b54e-b33b08e2a3d4" providerId="ADAL" clId="{4981D1CB-8F05-4828-9551-F019DFB41771}" dt="2022-03-31T07:23:36.276" v="4743" actId="478"/>
          <ac:spMkLst>
            <pc:docMk/>
            <pc:sldMk cId="447733655" sldId="430"/>
            <ac:spMk id="9" creationId="{5EFDC37C-1AC1-47F0-8E11-60DC27EB85AA}"/>
          </ac:spMkLst>
        </pc:spChg>
        <pc:spChg chg="add mod topLvl">
          <ac:chgData name="Yusri Al-Sanaani" userId="17efabd0-9738-43ca-b54e-b33b08e2a3d4" providerId="ADAL" clId="{4981D1CB-8F05-4828-9551-F019DFB41771}" dt="2022-03-31T06:02:40.308" v="2722" actId="1035"/>
          <ac:spMkLst>
            <pc:docMk/>
            <pc:sldMk cId="447733655" sldId="430"/>
            <ac:spMk id="10" creationId="{9DF9479A-DA3D-483B-A002-1F3CF2E46A3A}"/>
          </ac:spMkLst>
        </pc:spChg>
        <pc:spChg chg="add del">
          <ac:chgData name="Yusri Al-Sanaani" userId="17efabd0-9738-43ca-b54e-b33b08e2a3d4" providerId="ADAL" clId="{4981D1CB-8F05-4828-9551-F019DFB41771}" dt="2022-03-31T05:18:06.259" v="2024" actId="22"/>
          <ac:spMkLst>
            <pc:docMk/>
            <pc:sldMk cId="447733655" sldId="430"/>
            <ac:spMk id="15" creationId="{75740212-F5B4-4F58-9493-E826207A29C6}"/>
          </ac:spMkLst>
        </pc:spChg>
        <pc:spChg chg="add del mod">
          <ac:chgData name="Yusri Al-Sanaani" userId="17efabd0-9738-43ca-b54e-b33b08e2a3d4" providerId="ADAL" clId="{4981D1CB-8F05-4828-9551-F019DFB41771}" dt="2022-03-31T06:32:55.035" v="3602" actId="478"/>
          <ac:spMkLst>
            <pc:docMk/>
            <pc:sldMk cId="447733655" sldId="430"/>
            <ac:spMk id="24" creationId="{68611370-CC82-4783-BD71-9A9809DA73D5}"/>
          </ac:spMkLst>
        </pc:spChg>
        <pc:spChg chg="add del mod">
          <ac:chgData name="Yusri Al-Sanaani" userId="17efabd0-9738-43ca-b54e-b33b08e2a3d4" providerId="ADAL" clId="{4981D1CB-8F05-4828-9551-F019DFB41771}" dt="2022-03-31T05:46:58.699" v="2308" actId="21"/>
          <ac:spMkLst>
            <pc:docMk/>
            <pc:sldMk cId="447733655" sldId="430"/>
            <ac:spMk id="25" creationId="{F69CF76F-13B5-4E19-A99C-D4F8E8341D06}"/>
          </ac:spMkLst>
        </pc:spChg>
        <pc:spChg chg="add del mod">
          <ac:chgData name="Yusri Al-Sanaani" userId="17efabd0-9738-43ca-b54e-b33b08e2a3d4" providerId="ADAL" clId="{4981D1CB-8F05-4828-9551-F019DFB41771}" dt="2022-03-31T05:46:08.557" v="2304" actId="478"/>
          <ac:spMkLst>
            <pc:docMk/>
            <pc:sldMk cId="447733655" sldId="430"/>
            <ac:spMk id="26" creationId="{B0C98AD3-44A9-413B-8282-2CFFDAB2741B}"/>
          </ac:spMkLst>
        </pc:spChg>
        <pc:spChg chg="add mod">
          <ac:chgData name="Yusri Al-Sanaani" userId="17efabd0-9738-43ca-b54e-b33b08e2a3d4" providerId="ADAL" clId="{4981D1CB-8F05-4828-9551-F019DFB41771}" dt="2022-03-31T06:25:30.170" v="3397" actId="208"/>
          <ac:spMkLst>
            <pc:docMk/>
            <pc:sldMk cId="447733655" sldId="430"/>
            <ac:spMk id="29" creationId="{45DFCF6A-5D46-4B01-BA20-0CDF644A8506}"/>
          </ac:spMkLst>
        </pc:spChg>
        <pc:spChg chg="add del mod">
          <ac:chgData name="Yusri Al-Sanaani" userId="17efabd0-9738-43ca-b54e-b33b08e2a3d4" providerId="ADAL" clId="{4981D1CB-8F05-4828-9551-F019DFB41771}" dt="2022-03-31T05:47:03.751" v="2312"/>
          <ac:spMkLst>
            <pc:docMk/>
            <pc:sldMk cId="447733655" sldId="430"/>
            <ac:spMk id="30" creationId="{91F778ED-129D-4118-A403-4C1ED750B028}"/>
          </ac:spMkLst>
        </pc:spChg>
        <pc:spChg chg="add mod">
          <ac:chgData name="Yusri Al-Sanaani" userId="17efabd0-9738-43ca-b54e-b33b08e2a3d4" providerId="ADAL" clId="{4981D1CB-8F05-4828-9551-F019DFB41771}" dt="2022-03-31T06:30:56.156" v="3572" actId="1038"/>
          <ac:spMkLst>
            <pc:docMk/>
            <pc:sldMk cId="447733655" sldId="430"/>
            <ac:spMk id="32" creationId="{690F9098-AE6C-4D76-A681-58008C13777A}"/>
          </ac:spMkLst>
        </pc:spChg>
        <pc:spChg chg="add mod">
          <ac:chgData name="Yusri Al-Sanaani" userId="17efabd0-9738-43ca-b54e-b33b08e2a3d4" providerId="ADAL" clId="{4981D1CB-8F05-4828-9551-F019DFB41771}" dt="2022-03-31T06:30:56.156" v="3572" actId="1038"/>
          <ac:spMkLst>
            <pc:docMk/>
            <pc:sldMk cId="447733655" sldId="430"/>
            <ac:spMk id="33" creationId="{D0B02296-13DF-4F3D-B454-389A89ACD27B}"/>
          </ac:spMkLst>
        </pc:spChg>
        <pc:spChg chg="add mod">
          <ac:chgData name="Yusri Al-Sanaani" userId="17efabd0-9738-43ca-b54e-b33b08e2a3d4" providerId="ADAL" clId="{4981D1CB-8F05-4828-9551-F019DFB41771}" dt="2022-03-31T06:30:56.156" v="3572" actId="1038"/>
          <ac:spMkLst>
            <pc:docMk/>
            <pc:sldMk cId="447733655" sldId="430"/>
            <ac:spMk id="34" creationId="{4680E173-AE0F-4419-93D8-8AE81C7F8F7B}"/>
          </ac:spMkLst>
        </pc:spChg>
        <pc:spChg chg="add del mod">
          <ac:chgData name="Yusri Al-Sanaani" userId="17efabd0-9738-43ca-b54e-b33b08e2a3d4" providerId="ADAL" clId="{4981D1CB-8F05-4828-9551-F019DFB41771}" dt="2022-03-31T05:58:03.936" v="2505" actId="478"/>
          <ac:spMkLst>
            <pc:docMk/>
            <pc:sldMk cId="447733655" sldId="430"/>
            <ac:spMk id="50" creationId="{9229D708-830C-4832-BAAC-D84A1BF51A5D}"/>
          </ac:spMkLst>
        </pc:spChg>
        <pc:spChg chg="add mod">
          <ac:chgData name="Yusri Al-Sanaani" userId="17efabd0-9738-43ca-b54e-b33b08e2a3d4" providerId="ADAL" clId="{4981D1CB-8F05-4828-9551-F019DFB41771}" dt="2022-03-31T07:18:00.448" v="4638" actId="165"/>
          <ac:spMkLst>
            <pc:docMk/>
            <pc:sldMk cId="447733655" sldId="430"/>
            <ac:spMk id="51" creationId="{807061B9-BAA7-452F-AA7D-4E9EB651C912}"/>
          </ac:spMkLst>
        </pc:spChg>
        <pc:spChg chg="add mod">
          <ac:chgData name="Yusri Al-Sanaani" userId="17efabd0-9738-43ca-b54e-b33b08e2a3d4" providerId="ADAL" clId="{4981D1CB-8F05-4828-9551-F019DFB41771}" dt="2022-03-31T07:18:00.448" v="4638" actId="165"/>
          <ac:spMkLst>
            <pc:docMk/>
            <pc:sldMk cId="447733655" sldId="430"/>
            <ac:spMk id="52" creationId="{3E484D76-CB8A-47BC-8866-AE45990FD4C4}"/>
          </ac:spMkLst>
        </pc:spChg>
        <pc:spChg chg="add mod">
          <ac:chgData name="Yusri Al-Sanaani" userId="17efabd0-9738-43ca-b54e-b33b08e2a3d4" providerId="ADAL" clId="{4981D1CB-8F05-4828-9551-F019DFB41771}" dt="2022-03-31T07:18:00.448" v="4638" actId="165"/>
          <ac:spMkLst>
            <pc:docMk/>
            <pc:sldMk cId="447733655" sldId="430"/>
            <ac:spMk id="53" creationId="{96AE90A9-F645-43D4-BED6-46816ADCD10C}"/>
          </ac:spMkLst>
        </pc:spChg>
        <pc:spChg chg="add mod">
          <ac:chgData name="Yusri Al-Sanaani" userId="17efabd0-9738-43ca-b54e-b33b08e2a3d4" providerId="ADAL" clId="{4981D1CB-8F05-4828-9551-F019DFB41771}" dt="2022-03-31T07:25:12.742" v="4777" actId="14100"/>
          <ac:spMkLst>
            <pc:docMk/>
            <pc:sldMk cId="447733655" sldId="430"/>
            <ac:spMk id="57" creationId="{4FD8749A-788A-49C4-9F34-64FE040CD514}"/>
          </ac:spMkLst>
        </pc:spChg>
        <pc:spChg chg="add mod">
          <ac:chgData name="Yusri Al-Sanaani" userId="17efabd0-9738-43ca-b54e-b33b08e2a3d4" providerId="ADAL" clId="{4981D1CB-8F05-4828-9551-F019DFB41771}" dt="2022-03-31T07:25:18.635" v="4783" actId="1036"/>
          <ac:spMkLst>
            <pc:docMk/>
            <pc:sldMk cId="447733655" sldId="430"/>
            <ac:spMk id="67" creationId="{B603B611-C965-4155-AE6C-27736EE7EDD7}"/>
          </ac:spMkLst>
        </pc:spChg>
        <pc:spChg chg="add del mod">
          <ac:chgData name="Yusri Al-Sanaani" userId="17efabd0-9738-43ca-b54e-b33b08e2a3d4" providerId="ADAL" clId="{4981D1CB-8F05-4828-9551-F019DFB41771}" dt="2022-03-31T06:34:00.466" v="3629" actId="478"/>
          <ac:spMkLst>
            <pc:docMk/>
            <pc:sldMk cId="447733655" sldId="430"/>
            <ac:spMk id="68" creationId="{D08AF682-15A5-4093-8D4A-1C2F0E263DA6}"/>
          </ac:spMkLst>
        </pc:spChg>
        <pc:spChg chg="add del mod">
          <ac:chgData name="Yusri Al-Sanaani" userId="17efabd0-9738-43ca-b54e-b33b08e2a3d4" providerId="ADAL" clId="{4981D1CB-8F05-4828-9551-F019DFB41771}" dt="2022-03-31T07:17:03.295" v="4562" actId="478"/>
          <ac:spMkLst>
            <pc:docMk/>
            <pc:sldMk cId="447733655" sldId="430"/>
            <ac:spMk id="80" creationId="{0B59AAC2-E46B-4A57-8EC1-AFCE4CE9A10A}"/>
          </ac:spMkLst>
        </pc:spChg>
        <pc:spChg chg="add del">
          <ac:chgData name="Yusri Al-Sanaani" userId="17efabd0-9738-43ca-b54e-b33b08e2a3d4" providerId="ADAL" clId="{4981D1CB-8F05-4828-9551-F019DFB41771}" dt="2022-03-31T07:14:10.191" v="4518" actId="478"/>
          <ac:spMkLst>
            <pc:docMk/>
            <pc:sldMk cId="447733655" sldId="430"/>
            <ac:spMk id="81" creationId="{C735DD3E-BAC8-44EA-A7B7-0C2792FD9B0C}"/>
          </ac:spMkLst>
        </pc:spChg>
        <pc:spChg chg="mod">
          <ac:chgData name="Yusri Al-Sanaani" userId="17efabd0-9738-43ca-b54e-b33b08e2a3d4" providerId="ADAL" clId="{4981D1CB-8F05-4828-9551-F019DFB41771}" dt="2022-03-31T07:26:31.668" v="4803" actId="1036"/>
          <ac:spMkLst>
            <pc:docMk/>
            <pc:sldMk cId="447733655" sldId="430"/>
            <ac:spMk id="87" creationId="{4402A993-E3C1-4DF9-9EB8-275C1029B8BD}"/>
          </ac:spMkLst>
        </pc:spChg>
        <pc:spChg chg="mod">
          <ac:chgData name="Yusri Al-Sanaani" userId="17efabd0-9738-43ca-b54e-b33b08e2a3d4" providerId="ADAL" clId="{4981D1CB-8F05-4828-9551-F019DFB41771}" dt="2022-03-31T07:26:31.668" v="4803" actId="1036"/>
          <ac:spMkLst>
            <pc:docMk/>
            <pc:sldMk cId="447733655" sldId="430"/>
            <ac:spMk id="88" creationId="{18191FAA-0A48-4D80-8807-5871585E642F}"/>
          </ac:spMkLst>
        </pc:spChg>
        <pc:spChg chg="mod">
          <ac:chgData name="Yusri Al-Sanaani" userId="17efabd0-9738-43ca-b54e-b33b08e2a3d4" providerId="ADAL" clId="{4981D1CB-8F05-4828-9551-F019DFB41771}" dt="2022-03-31T07:26:31.668" v="4803" actId="1036"/>
          <ac:spMkLst>
            <pc:docMk/>
            <pc:sldMk cId="447733655" sldId="430"/>
            <ac:spMk id="89" creationId="{1033F198-7E38-47AE-8BB3-BC84C32395E3}"/>
          </ac:spMkLst>
        </pc:spChg>
        <pc:spChg chg="mod">
          <ac:chgData name="Yusri Al-Sanaani" userId="17efabd0-9738-43ca-b54e-b33b08e2a3d4" providerId="ADAL" clId="{4981D1CB-8F05-4828-9551-F019DFB41771}" dt="2022-03-31T07:26:31.668" v="4803" actId="1036"/>
          <ac:spMkLst>
            <pc:docMk/>
            <pc:sldMk cId="447733655" sldId="430"/>
            <ac:spMk id="90" creationId="{D48ED140-4CFA-4E88-BA8F-17EFD06B96E5}"/>
          </ac:spMkLst>
        </pc:spChg>
        <pc:spChg chg="mod">
          <ac:chgData name="Yusri Al-Sanaani" userId="17efabd0-9738-43ca-b54e-b33b08e2a3d4" providerId="ADAL" clId="{4981D1CB-8F05-4828-9551-F019DFB41771}" dt="2022-03-31T06:52:47.051" v="4049" actId="208"/>
          <ac:spMkLst>
            <pc:docMk/>
            <pc:sldMk cId="447733655" sldId="430"/>
            <ac:spMk id="94" creationId="{E7D4ED41-E612-4ED5-B91E-2AB97E70F912}"/>
          </ac:spMkLst>
        </pc:spChg>
        <pc:spChg chg="mod">
          <ac:chgData name="Yusri Al-Sanaani" userId="17efabd0-9738-43ca-b54e-b33b08e2a3d4" providerId="ADAL" clId="{4981D1CB-8F05-4828-9551-F019DFB41771}" dt="2022-03-31T06:52:35.997" v="4048" actId="208"/>
          <ac:spMkLst>
            <pc:docMk/>
            <pc:sldMk cId="447733655" sldId="430"/>
            <ac:spMk id="95" creationId="{192B3778-9B4C-4378-A40B-8DE6576CD320}"/>
          </ac:spMkLst>
        </pc:spChg>
        <pc:spChg chg="add del mod">
          <ac:chgData name="Yusri Al-Sanaani" userId="17efabd0-9738-43ca-b54e-b33b08e2a3d4" providerId="ADAL" clId="{4981D1CB-8F05-4828-9551-F019DFB41771}" dt="2022-03-31T06:52:20.010" v="4047" actId="478"/>
          <ac:spMkLst>
            <pc:docMk/>
            <pc:sldMk cId="447733655" sldId="430"/>
            <ac:spMk id="96" creationId="{08F800D5-3DD0-475C-9444-08A8E54F2A98}"/>
          </ac:spMkLst>
        </pc:spChg>
        <pc:spChg chg="del mod">
          <ac:chgData name="Yusri Al-Sanaani" userId="17efabd0-9738-43ca-b54e-b33b08e2a3d4" providerId="ADAL" clId="{4981D1CB-8F05-4828-9551-F019DFB41771}" dt="2022-03-31T06:51:59.258" v="4039" actId="478"/>
          <ac:spMkLst>
            <pc:docMk/>
            <pc:sldMk cId="447733655" sldId="430"/>
            <ac:spMk id="97" creationId="{48DB694C-5513-4FE6-A958-D9D1D267E09D}"/>
          </ac:spMkLst>
        </pc:spChg>
        <pc:spChg chg="mod">
          <ac:chgData name="Yusri Al-Sanaani" userId="17efabd0-9738-43ca-b54e-b33b08e2a3d4" providerId="ADAL" clId="{4981D1CB-8F05-4828-9551-F019DFB41771}" dt="2022-03-31T07:24:49.376" v="4771" actId="1076"/>
          <ac:spMkLst>
            <pc:docMk/>
            <pc:sldMk cId="447733655" sldId="430"/>
            <ac:spMk id="100" creationId="{5F26DB66-79CF-4345-B88D-B2F4F4D5634D}"/>
          </ac:spMkLst>
        </pc:spChg>
        <pc:spChg chg="mod">
          <ac:chgData name="Yusri Al-Sanaani" userId="17efabd0-9738-43ca-b54e-b33b08e2a3d4" providerId="ADAL" clId="{4981D1CB-8F05-4828-9551-F019DFB41771}" dt="2022-03-31T07:24:49.376" v="4771" actId="1076"/>
          <ac:spMkLst>
            <pc:docMk/>
            <pc:sldMk cId="447733655" sldId="430"/>
            <ac:spMk id="101" creationId="{1519A22D-57B2-48C9-AA76-BF504069E85B}"/>
          </ac:spMkLst>
        </pc:spChg>
        <pc:spChg chg="mod">
          <ac:chgData name="Yusri Al-Sanaani" userId="17efabd0-9738-43ca-b54e-b33b08e2a3d4" providerId="ADAL" clId="{4981D1CB-8F05-4828-9551-F019DFB41771}" dt="2022-03-31T07:24:49.376" v="4771" actId="1076"/>
          <ac:spMkLst>
            <pc:docMk/>
            <pc:sldMk cId="447733655" sldId="430"/>
            <ac:spMk id="102" creationId="{63606282-DB88-48A8-9F5F-1829BA44B3A5}"/>
          </ac:spMkLst>
        </pc:spChg>
        <pc:spChg chg="mod">
          <ac:chgData name="Yusri Al-Sanaani" userId="17efabd0-9738-43ca-b54e-b33b08e2a3d4" providerId="ADAL" clId="{4981D1CB-8F05-4828-9551-F019DFB41771}" dt="2022-03-31T07:24:49.376" v="4771" actId="1076"/>
          <ac:spMkLst>
            <pc:docMk/>
            <pc:sldMk cId="447733655" sldId="430"/>
            <ac:spMk id="103" creationId="{8213849C-379A-4D88-AF3B-E6CE99EBC490}"/>
          </ac:spMkLst>
        </pc:spChg>
        <pc:spChg chg="add del mod">
          <ac:chgData name="Yusri Al-Sanaani" userId="17efabd0-9738-43ca-b54e-b33b08e2a3d4" providerId="ADAL" clId="{4981D1CB-8F05-4828-9551-F019DFB41771}" dt="2022-03-31T07:06:41.200" v="4379" actId="21"/>
          <ac:spMkLst>
            <pc:docMk/>
            <pc:sldMk cId="447733655" sldId="430"/>
            <ac:spMk id="104" creationId="{A35F9964-D444-49BA-9CA4-2B1E40A16968}"/>
          </ac:spMkLst>
        </pc:spChg>
        <pc:spChg chg="add mod topLvl">
          <ac:chgData name="Yusri Al-Sanaani" userId="17efabd0-9738-43ca-b54e-b33b08e2a3d4" providerId="ADAL" clId="{4981D1CB-8F05-4828-9551-F019DFB41771}" dt="2022-03-31T07:09:28.436" v="4463" actId="1038"/>
          <ac:spMkLst>
            <pc:docMk/>
            <pc:sldMk cId="447733655" sldId="430"/>
            <ac:spMk id="115" creationId="{82D06AFA-1697-4C6F-982C-D25C48869F5D}"/>
          </ac:spMkLst>
        </pc:spChg>
        <pc:spChg chg="add mod">
          <ac:chgData name="Yusri Al-Sanaani" userId="17efabd0-9738-43ca-b54e-b33b08e2a3d4" providerId="ADAL" clId="{4981D1CB-8F05-4828-9551-F019DFB41771}" dt="2022-03-31T07:07:32.454" v="4385" actId="164"/>
          <ac:spMkLst>
            <pc:docMk/>
            <pc:sldMk cId="447733655" sldId="430"/>
            <ac:spMk id="169" creationId="{BDE0945A-BC66-4D91-A86F-DD5A72416D89}"/>
          </ac:spMkLst>
        </pc:spChg>
        <pc:spChg chg="add mod">
          <ac:chgData name="Yusri Al-Sanaani" userId="17efabd0-9738-43ca-b54e-b33b08e2a3d4" providerId="ADAL" clId="{4981D1CB-8F05-4828-9551-F019DFB41771}" dt="2022-03-31T07:26:31.668" v="4803" actId="1036"/>
          <ac:spMkLst>
            <pc:docMk/>
            <pc:sldMk cId="447733655" sldId="430"/>
            <ac:spMk id="175" creationId="{BCE57D02-1746-4FE2-A61B-5296A17EF813}"/>
          </ac:spMkLst>
        </pc:spChg>
        <pc:spChg chg="add mod">
          <ac:chgData name="Yusri Al-Sanaani" userId="17efabd0-9738-43ca-b54e-b33b08e2a3d4" providerId="ADAL" clId="{4981D1CB-8F05-4828-9551-F019DFB41771}" dt="2022-03-31T07:24:40.608" v="4769" actId="14100"/>
          <ac:spMkLst>
            <pc:docMk/>
            <pc:sldMk cId="447733655" sldId="430"/>
            <ac:spMk id="176" creationId="{58FAC895-F9AB-4761-A605-E05556D0F341}"/>
          </ac:spMkLst>
        </pc:spChg>
        <pc:spChg chg="add del mod">
          <ac:chgData name="Yusri Al-Sanaani" userId="17efabd0-9738-43ca-b54e-b33b08e2a3d4" providerId="ADAL" clId="{4981D1CB-8F05-4828-9551-F019DFB41771}" dt="2022-03-31T07:26:52.811" v="4804" actId="478"/>
          <ac:spMkLst>
            <pc:docMk/>
            <pc:sldMk cId="447733655" sldId="430"/>
            <ac:spMk id="177" creationId="{C1F67B0A-DFE9-40CC-AEDD-0724FD1989C9}"/>
          </ac:spMkLst>
        </pc:spChg>
        <pc:grpChg chg="add del mod">
          <ac:chgData name="Yusri Al-Sanaani" userId="17efabd0-9738-43ca-b54e-b33b08e2a3d4" providerId="ADAL" clId="{4981D1CB-8F05-4828-9551-F019DFB41771}" dt="2022-03-31T05:24:17.920" v="2076" actId="165"/>
          <ac:grpSpMkLst>
            <pc:docMk/>
            <pc:sldMk cId="447733655" sldId="430"/>
            <ac:grpSpMk id="11" creationId="{2D422049-7DDB-44B0-9256-D86B39FDF99D}"/>
          </ac:grpSpMkLst>
        </pc:grpChg>
        <pc:grpChg chg="add del mod">
          <ac:chgData name="Yusri Al-Sanaani" userId="17efabd0-9738-43ca-b54e-b33b08e2a3d4" providerId="ADAL" clId="{4981D1CB-8F05-4828-9551-F019DFB41771}" dt="2022-03-31T05:24:12.803" v="2075" actId="165"/>
          <ac:grpSpMkLst>
            <pc:docMk/>
            <pc:sldMk cId="447733655" sldId="430"/>
            <ac:grpSpMk id="12" creationId="{BD141A39-9885-4285-A125-B46FE0FCCAEB}"/>
          </ac:grpSpMkLst>
        </pc:grpChg>
        <pc:grpChg chg="add del mod">
          <ac:chgData name="Yusri Al-Sanaani" userId="17efabd0-9738-43ca-b54e-b33b08e2a3d4" providerId="ADAL" clId="{4981D1CB-8F05-4828-9551-F019DFB41771}" dt="2022-03-31T05:26:47.611" v="2079" actId="165"/>
          <ac:grpSpMkLst>
            <pc:docMk/>
            <pc:sldMk cId="447733655" sldId="430"/>
            <ac:grpSpMk id="14" creationId="{0979F8D4-B6C5-45C2-A82F-0204E6AAD90D}"/>
          </ac:grpSpMkLst>
        </pc:grpChg>
        <pc:grpChg chg="add del mod">
          <ac:chgData name="Yusri Al-Sanaani" userId="17efabd0-9738-43ca-b54e-b33b08e2a3d4" providerId="ADAL" clId="{4981D1CB-8F05-4828-9551-F019DFB41771}" dt="2022-03-31T07:23:55.060" v="4746" actId="21"/>
          <ac:grpSpMkLst>
            <pc:docMk/>
            <pc:sldMk cId="447733655" sldId="430"/>
            <ac:grpSpMk id="21" creationId="{47D37ADD-981B-48F8-AED3-62AB2A754A06}"/>
          </ac:grpSpMkLst>
        </pc:grpChg>
        <pc:grpChg chg="add del mod topLvl">
          <ac:chgData name="Yusri Al-Sanaani" userId="17efabd0-9738-43ca-b54e-b33b08e2a3d4" providerId="ADAL" clId="{4981D1CB-8F05-4828-9551-F019DFB41771}" dt="2022-03-31T07:18:07.131" v="4639" actId="165"/>
          <ac:grpSpMkLst>
            <pc:docMk/>
            <pc:sldMk cId="447733655" sldId="430"/>
            <ac:grpSpMk id="22" creationId="{B9AF2174-181C-4316-B643-A0E16C11E42E}"/>
          </ac:grpSpMkLst>
        </pc:grpChg>
        <pc:grpChg chg="add mod">
          <ac:chgData name="Yusri Al-Sanaani" userId="17efabd0-9738-43ca-b54e-b33b08e2a3d4" providerId="ADAL" clId="{4981D1CB-8F05-4828-9551-F019DFB41771}" dt="2022-03-31T06:51:32.030" v="3995" actId="164"/>
          <ac:grpSpMkLst>
            <pc:docMk/>
            <pc:sldMk cId="447733655" sldId="430"/>
            <ac:grpSpMk id="23" creationId="{23AFC584-635C-42A6-AA5E-A8DF93B42EEA}"/>
          </ac:grpSpMkLst>
        </pc:grpChg>
        <pc:grpChg chg="add mod topLvl">
          <ac:chgData name="Yusri Al-Sanaani" userId="17efabd0-9738-43ca-b54e-b33b08e2a3d4" providerId="ADAL" clId="{4981D1CB-8F05-4828-9551-F019DFB41771}" dt="2022-03-31T07:18:00.448" v="4638" actId="165"/>
          <ac:grpSpMkLst>
            <pc:docMk/>
            <pc:sldMk cId="447733655" sldId="430"/>
            <ac:grpSpMk id="48" creationId="{7DD1FCA0-675B-4A73-A52F-B5B7E0F513DE}"/>
          </ac:grpSpMkLst>
        </pc:grpChg>
        <pc:grpChg chg="add mod">
          <ac:chgData name="Yusri Al-Sanaani" userId="17efabd0-9738-43ca-b54e-b33b08e2a3d4" providerId="ADAL" clId="{4981D1CB-8F05-4828-9551-F019DFB41771}" dt="2022-03-31T06:51:32.030" v="3995" actId="164"/>
          <ac:grpSpMkLst>
            <pc:docMk/>
            <pc:sldMk cId="447733655" sldId="430"/>
            <ac:grpSpMk id="49" creationId="{AEB5DB1B-8486-4FDD-B000-B21F788D8884}"/>
          </ac:grpSpMkLst>
        </pc:grpChg>
        <pc:grpChg chg="add del mod">
          <ac:chgData name="Yusri Al-Sanaani" userId="17efabd0-9738-43ca-b54e-b33b08e2a3d4" providerId="ADAL" clId="{4981D1CB-8F05-4828-9551-F019DFB41771}" dt="2022-03-31T07:07:09.329" v="4381" actId="165"/>
          <ac:grpSpMkLst>
            <pc:docMk/>
            <pc:sldMk cId="447733655" sldId="430"/>
            <ac:grpSpMk id="71" creationId="{F18E8424-230D-4296-8AA0-97BDE1AC0752}"/>
          </ac:grpSpMkLst>
        </pc:grpChg>
        <pc:grpChg chg="add mod">
          <ac:chgData name="Yusri Al-Sanaani" userId="17efabd0-9738-43ca-b54e-b33b08e2a3d4" providerId="ADAL" clId="{4981D1CB-8F05-4828-9551-F019DFB41771}" dt="2022-03-31T07:07:32.454" v="4385" actId="164"/>
          <ac:grpSpMkLst>
            <pc:docMk/>
            <pc:sldMk cId="447733655" sldId="430"/>
            <ac:grpSpMk id="76" creationId="{51E5CAEA-6D1E-4140-8806-D8AEC5266BA9}"/>
          </ac:grpSpMkLst>
        </pc:grpChg>
        <pc:grpChg chg="add mod">
          <ac:chgData name="Yusri Al-Sanaani" userId="17efabd0-9738-43ca-b54e-b33b08e2a3d4" providerId="ADAL" clId="{4981D1CB-8F05-4828-9551-F019DFB41771}" dt="2022-03-31T07:20:47.718" v="4708" actId="1035"/>
          <ac:grpSpMkLst>
            <pc:docMk/>
            <pc:sldMk cId="447733655" sldId="430"/>
            <ac:grpSpMk id="77" creationId="{91AAA594-DE7D-4FE5-90D9-D7F4C8ECBE09}"/>
          </ac:grpSpMkLst>
        </pc:grpChg>
        <pc:grpChg chg="add del mod">
          <ac:chgData name="Yusri Al-Sanaani" userId="17efabd0-9738-43ca-b54e-b33b08e2a3d4" providerId="ADAL" clId="{4981D1CB-8F05-4828-9551-F019DFB41771}" dt="2022-03-31T07:18:00.448" v="4638" actId="165"/>
          <ac:grpSpMkLst>
            <pc:docMk/>
            <pc:sldMk cId="447733655" sldId="430"/>
            <ac:grpSpMk id="78" creationId="{69FF3122-583E-4815-9E56-BB9639451B4B}"/>
          </ac:grpSpMkLst>
        </pc:grpChg>
        <pc:grpChg chg="add mod">
          <ac:chgData name="Yusri Al-Sanaani" userId="17efabd0-9738-43ca-b54e-b33b08e2a3d4" providerId="ADAL" clId="{4981D1CB-8F05-4828-9551-F019DFB41771}" dt="2022-03-31T07:26:31.668" v="4803" actId="1036"/>
          <ac:grpSpMkLst>
            <pc:docMk/>
            <pc:sldMk cId="447733655" sldId="430"/>
            <ac:grpSpMk id="85" creationId="{D1BD768B-2217-4D2B-A2AE-53DD30AD49E6}"/>
          </ac:grpSpMkLst>
        </pc:grpChg>
        <pc:grpChg chg="add del mod">
          <ac:chgData name="Yusri Al-Sanaani" userId="17efabd0-9738-43ca-b54e-b33b08e2a3d4" providerId="ADAL" clId="{4981D1CB-8F05-4828-9551-F019DFB41771}" dt="2022-03-31T06:53:44.361" v="4050" actId="478"/>
          <ac:grpSpMkLst>
            <pc:docMk/>
            <pc:sldMk cId="447733655" sldId="430"/>
            <ac:grpSpMk id="92" creationId="{D8241BF7-269F-4CEB-8310-52EB28CFDFD3}"/>
          </ac:grpSpMkLst>
        </pc:grpChg>
        <pc:grpChg chg="add mod">
          <ac:chgData name="Yusri Al-Sanaani" userId="17efabd0-9738-43ca-b54e-b33b08e2a3d4" providerId="ADAL" clId="{4981D1CB-8F05-4828-9551-F019DFB41771}" dt="2022-03-31T07:24:49.376" v="4771" actId="1076"/>
          <ac:grpSpMkLst>
            <pc:docMk/>
            <pc:sldMk cId="447733655" sldId="430"/>
            <ac:grpSpMk id="98" creationId="{50EE3824-8F63-44F7-989D-1528E134BD37}"/>
          </ac:grpSpMkLst>
        </pc:grpChg>
        <pc:grpChg chg="add mod">
          <ac:chgData name="Yusri Al-Sanaani" userId="17efabd0-9738-43ca-b54e-b33b08e2a3d4" providerId="ADAL" clId="{4981D1CB-8F05-4828-9551-F019DFB41771}" dt="2022-03-31T06:51:40.739" v="4034" actId="1035"/>
          <ac:grpSpMkLst>
            <pc:docMk/>
            <pc:sldMk cId="447733655" sldId="430"/>
            <ac:grpSpMk id="2065" creationId="{5EEA405F-1E30-4795-B00A-AC9D7DBBA265}"/>
          </ac:grpSpMkLst>
        </pc:grpChg>
        <pc:picChg chg="add del">
          <ac:chgData name="Yusri Al-Sanaani" userId="17efabd0-9738-43ca-b54e-b33b08e2a3d4" providerId="ADAL" clId="{4981D1CB-8F05-4828-9551-F019DFB41771}" dt="2022-03-31T05:47:08.542" v="2314"/>
          <ac:picMkLst>
            <pc:docMk/>
            <pc:sldMk cId="447733655" sldId="430"/>
            <ac:picMk id="27" creationId="{F6730F5A-842D-41E0-8E97-5E77C8B40EFD}"/>
          </ac:picMkLst>
        </pc:picChg>
        <pc:picChg chg="mod">
          <ac:chgData name="Yusri Al-Sanaani" userId="17efabd0-9738-43ca-b54e-b33b08e2a3d4" providerId="ADAL" clId="{4981D1CB-8F05-4828-9551-F019DFB41771}" dt="2022-03-31T07:26:31.668" v="4803" actId="1036"/>
          <ac:picMkLst>
            <pc:docMk/>
            <pc:sldMk cId="447733655" sldId="430"/>
            <ac:picMk id="86" creationId="{B1A7AD62-2B3D-4FB5-9B0F-BF521502B6BC}"/>
          </ac:picMkLst>
        </pc:picChg>
        <pc:picChg chg="mod">
          <ac:chgData name="Yusri Al-Sanaani" userId="17efabd0-9738-43ca-b54e-b33b08e2a3d4" providerId="ADAL" clId="{4981D1CB-8F05-4828-9551-F019DFB41771}" dt="2022-03-31T06:52:16.428" v="4045" actId="1076"/>
          <ac:picMkLst>
            <pc:docMk/>
            <pc:sldMk cId="447733655" sldId="430"/>
            <ac:picMk id="93" creationId="{AEF64123-E556-483B-B5EB-37720A14D0F0}"/>
          </ac:picMkLst>
        </pc:picChg>
        <pc:picChg chg="mod">
          <ac:chgData name="Yusri Al-Sanaani" userId="17efabd0-9738-43ca-b54e-b33b08e2a3d4" providerId="ADAL" clId="{4981D1CB-8F05-4828-9551-F019DFB41771}" dt="2022-03-31T07:24:49.376" v="4771" actId="1076"/>
          <ac:picMkLst>
            <pc:docMk/>
            <pc:sldMk cId="447733655" sldId="430"/>
            <ac:picMk id="99" creationId="{84FF17EF-4009-4342-8EDE-216FB43F4212}"/>
          </ac:picMkLst>
        </pc:picChg>
        <pc:picChg chg="add del">
          <ac:chgData name="Yusri Al-Sanaani" userId="17efabd0-9738-43ca-b54e-b33b08e2a3d4" providerId="ADAL" clId="{4981D1CB-8F05-4828-9551-F019DFB41771}" dt="2022-03-31T05:17:08.138" v="2022" actId="478"/>
          <ac:picMkLst>
            <pc:docMk/>
            <pc:sldMk cId="447733655" sldId="430"/>
            <ac:picMk id="2050" creationId="{A2B0B113-F2C5-4230-9123-B718B0206494}"/>
          </ac:picMkLst>
        </pc:picChg>
        <pc:picChg chg="add del mod">
          <ac:chgData name="Yusri Al-Sanaani" userId="17efabd0-9738-43ca-b54e-b33b08e2a3d4" providerId="ADAL" clId="{4981D1CB-8F05-4828-9551-F019DFB41771}" dt="2022-03-31T05:19:38.444" v="2035" actId="21"/>
          <ac:picMkLst>
            <pc:docMk/>
            <pc:sldMk cId="447733655" sldId="430"/>
            <ac:picMk id="2052" creationId="{5F8CC23F-D5C2-4EB2-BA9B-E98B1774AC4D}"/>
          </ac:picMkLst>
        </pc:picChg>
        <pc:cxnChg chg="add del mod">
          <ac:chgData name="Yusri Al-Sanaani" userId="17efabd0-9738-43ca-b54e-b33b08e2a3d4" providerId="ADAL" clId="{4981D1CB-8F05-4828-9551-F019DFB41771}" dt="2022-03-31T06:32:00.820" v="3596" actId="478"/>
          <ac:cxnSpMkLst>
            <pc:docMk/>
            <pc:sldMk cId="447733655" sldId="430"/>
            <ac:cxnSpMk id="17" creationId="{B4671D8F-0C8C-43B4-B454-C27B6148515A}"/>
          </ac:cxnSpMkLst>
        </pc:cxnChg>
        <pc:cxnChg chg="add del mod">
          <ac:chgData name="Yusri Al-Sanaani" userId="17efabd0-9738-43ca-b54e-b33b08e2a3d4" providerId="ADAL" clId="{4981D1CB-8F05-4828-9551-F019DFB41771}" dt="2022-03-31T06:32:47.477" v="3601" actId="478"/>
          <ac:cxnSpMkLst>
            <pc:docMk/>
            <pc:sldMk cId="447733655" sldId="430"/>
            <ac:cxnSpMk id="20" creationId="{5E739992-E580-4ED0-8150-B931F38C6B9B}"/>
          </ac:cxnSpMkLst>
        </pc:cxnChg>
        <pc:cxnChg chg="add mod">
          <ac:chgData name="Yusri Al-Sanaani" userId="17efabd0-9738-43ca-b54e-b33b08e2a3d4" providerId="ADAL" clId="{4981D1CB-8F05-4828-9551-F019DFB41771}" dt="2022-03-31T06:30:56.156" v="3572" actId="1038"/>
          <ac:cxnSpMkLst>
            <pc:docMk/>
            <pc:sldMk cId="447733655" sldId="430"/>
            <ac:cxnSpMk id="35" creationId="{0E61E47E-3CEE-4BF2-9C6F-814AB5DD347F}"/>
          </ac:cxnSpMkLst>
        </pc:cxnChg>
        <pc:cxnChg chg="add mod">
          <ac:chgData name="Yusri Al-Sanaani" userId="17efabd0-9738-43ca-b54e-b33b08e2a3d4" providerId="ADAL" clId="{4981D1CB-8F05-4828-9551-F019DFB41771}" dt="2022-03-31T06:30:56.156" v="3572" actId="1038"/>
          <ac:cxnSpMkLst>
            <pc:docMk/>
            <pc:sldMk cId="447733655" sldId="430"/>
            <ac:cxnSpMk id="39" creationId="{19E38F72-0437-4469-9162-A13B17C443A8}"/>
          </ac:cxnSpMkLst>
        </pc:cxnChg>
        <pc:cxnChg chg="add mod">
          <ac:chgData name="Yusri Al-Sanaani" userId="17efabd0-9738-43ca-b54e-b33b08e2a3d4" providerId="ADAL" clId="{4981D1CB-8F05-4828-9551-F019DFB41771}" dt="2022-03-31T06:30:56.156" v="3572" actId="1038"/>
          <ac:cxnSpMkLst>
            <pc:docMk/>
            <pc:sldMk cId="447733655" sldId="430"/>
            <ac:cxnSpMk id="40" creationId="{AF00A7A0-5374-49A3-9184-D23682E770EB}"/>
          </ac:cxnSpMkLst>
        </pc:cxnChg>
        <pc:cxnChg chg="add mod">
          <ac:chgData name="Yusri Al-Sanaani" userId="17efabd0-9738-43ca-b54e-b33b08e2a3d4" providerId="ADAL" clId="{4981D1CB-8F05-4828-9551-F019DFB41771}" dt="2022-03-31T07:18:00.448" v="4638" actId="165"/>
          <ac:cxnSpMkLst>
            <pc:docMk/>
            <pc:sldMk cId="447733655" sldId="430"/>
            <ac:cxnSpMk id="54" creationId="{B22076A7-18B8-4441-AC0F-E2D6AAE39DC6}"/>
          </ac:cxnSpMkLst>
        </pc:cxnChg>
        <pc:cxnChg chg="add mod">
          <ac:chgData name="Yusri Al-Sanaani" userId="17efabd0-9738-43ca-b54e-b33b08e2a3d4" providerId="ADAL" clId="{4981D1CB-8F05-4828-9551-F019DFB41771}" dt="2022-03-31T07:18:00.448" v="4638" actId="165"/>
          <ac:cxnSpMkLst>
            <pc:docMk/>
            <pc:sldMk cId="447733655" sldId="430"/>
            <ac:cxnSpMk id="55" creationId="{01832D1A-45E2-45A0-93FE-68D3DAD1DE26}"/>
          </ac:cxnSpMkLst>
        </pc:cxnChg>
        <pc:cxnChg chg="add mod">
          <ac:chgData name="Yusri Al-Sanaani" userId="17efabd0-9738-43ca-b54e-b33b08e2a3d4" providerId="ADAL" clId="{4981D1CB-8F05-4828-9551-F019DFB41771}" dt="2022-03-31T06:51:32.030" v="3995" actId="164"/>
          <ac:cxnSpMkLst>
            <pc:docMk/>
            <pc:sldMk cId="447733655" sldId="430"/>
            <ac:cxnSpMk id="79" creationId="{3194A532-ECE3-42D9-8E2D-019CD4A5C039}"/>
          </ac:cxnSpMkLst>
        </pc:cxnChg>
        <pc:cxnChg chg="add mod topLvl">
          <ac:chgData name="Yusri Al-Sanaani" userId="17efabd0-9738-43ca-b54e-b33b08e2a3d4" providerId="ADAL" clId="{4981D1CB-8F05-4828-9551-F019DFB41771}" dt="2022-03-31T07:18:00.448" v="4638" actId="165"/>
          <ac:cxnSpMkLst>
            <pc:docMk/>
            <pc:sldMk cId="447733655" sldId="430"/>
            <ac:cxnSpMk id="82" creationId="{4FF8EE57-077A-4EA3-A431-F24683B164D7}"/>
          </ac:cxnSpMkLst>
        </pc:cxnChg>
        <pc:cxnChg chg="add del mod">
          <ac:chgData name="Yusri Al-Sanaani" userId="17efabd0-9738-43ca-b54e-b33b08e2a3d4" providerId="ADAL" clId="{4981D1CB-8F05-4828-9551-F019DFB41771}" dt="2022-03-31T06:57:26.055" v="4160" actId="478"/>
          <ac:cxnSpMkLst>
            <pc:docMk/>
            <pc:sldMk cId="447733655" sldId="430"/>
            <ac:cxnSpMk id="107" creationId="{3DEC6C4A-B0A7-44BF-A9CA-6148F7D7CE01}"/>
          </ac:cxnSpMkLst>
        </pc:cxnChg>
        <pc:cxnChg chg="add del mod">
          <ac:chgData name="Yusri Al-Sanaani" userId="17efabd0-9738-43ca-b54e-b33b08e2a3d4" providerId="ADAL" clId="{4981D1CB-8F05-4828-9551-F019DFB41771}" dt="2022-03-31T06:58:30.904" v="4177" actId="478"/>
          <ac:cxnSpMkLst>
            <pc:docMk/>
            <pc:sldMk cId="447733655" sldId="430"/>
            <ac:cxnSpMk id="110" creationId="{F0FDA068-DBDC-4730-B0C7-862A29C1DBF5}"/>
          </ac:cxnSpMkLst>
        </pc:cxnChg>
        <pc:cxnChg chg="add mod topLvl">
          <ac:chgData name="Yusri Al-Sanaani" userId="17efabd0-9738-43ca-b54e-b33b08e2a3d4" providerId="ADAL" clId="{4981D1CB-8F05-4828-9551-F019DFB41771}" dt="2022-03-31T07:09:28.436" v="4463" actId="1038"/>
          <ac:cxnSpMkLst>
            <pc:docMk/>
            <pc:sldMk cId="447733655" sldId="430"/>
            <ac:cxnSpMk id="117" creationId="{AF15E8AF-0CE8-49DC-A890-305C1F544163}"/>
          </ac:cxnSpMkLst>
        </pc:cxnChg>
        <pc:cxnChg chg="add mod topLvl">
          <ac:chgData name="Yusri Al-Sanaani" userId="17efabd0-9738-43ca-b54e-b33b08e2a3d4" providerId="ADAL" clId="{4981D1CB-8F05-4828-9551-F019DFB41771}" dt="2022-03-31T07:09:28.436" v="4463" actId="1038"/>
          <ac:cxnSpMkLst>
            <pc:docMk/>
            <pc:sldMk cId="447733655" sldId="430"/>
            <ac:cxnSpMk id="120" creationId="{8E7AE576-2A77-4D56-8526-6B129BA3F60A}"/>
          </ac:cxnSpMkLst>
        </pc:cxnChg>
        <pc:cxnChg chg="add mod topLvl">
          <ac:chgData name="Yusri Al-Sanaani" userId="17efabd0-9738-43ca-b54e-b33b08e2a3d4" providerId="ADAL" clId="{4981D1CB-8F05-4828-9551-F019DFB41771}" dt="2022-03-31T07:09:28.436" v="4463" actId="1038"/>
          <ac:cxnSpMkLst>
            <pc:docMk/>
            <pc:sldMk cId="447733655" sldId="430"/>
            <ac:cxnSpMk id="123" creationId="{B3630426-57E6-4300-8586-3D4CD5F26CDD}"/>
          </ac:cxnSpMkLst>
        </pc:cxnChg>
        <pc:cxnChg chg="add mod topLvl">
          <ac:chgData name="Yusri Al-Sanaani" userId="17efabd0-9738-43ca-b54e-b33b08e2a3d4" providerId="ADAL" clId="{4981D1CB-8F05-4828-9551-F019DFB41771}" dt="2022-03-31T07:09:28.436" v="4463" actId="1038"/>
          <ac:cxnSpMkLst>
            <pc:docMk/>
            <pc:sldMk cId="447733655" sldId="430"/>
            <ac:cxnSpMk id="126" creationId="{FB84E850-B55C-4273-A8D1-658D1BC72CA9}"/>
          </ac:cxnSpMkLst>
        </pc:cxnChg>
        <pc:cxnChg chg="add del mod">
          <ac:chgData name="Yusri Al-Sanaani" userId="17efabd0-9738-43ca-b54e-b33b08e2a3d4" providerId="ADAL" clId="{4981D1CB-8F05-4828-9551-F019DFB41771}" dt="2022-03-31T07:05:33.268" v="4298" actId="478"/>
          <ac:cxnSpMkLst>
            <pc:docMk/>
            <pc:sldMk cId="447733655" sldId="430"/>
            <ac:cxnSpMk id="143" creationId="{9B8274E7-4050-4DDB-B744-BDA0A362F825}"/>
          </ac:cxnSpMkLst>
        </pc:cxnChg>
        <pc:cxnChg chg="add mod">
          <ac:chgData name="Yusri Al-Sanaani" userId="17efabd0-9738-43ca-b54e-b33b08e2a3d4" providerId="ADAL" clId="{4981D1CB-8F05-4828-9551-F019DFB41771}" dt="2022-03-31T07:26:17.517" v="4789" actId="14100"/>
          <ac:cxnSpMkLst>
            <pc:docMk/>
            <pc:sldMk cId="447733655" sldId="430"/>
            <ac:cxnSpMk id="178" creationId="{0FE90F14-5BD1-4F2A-9F86-E9AE9BCD2182}"/>
          </ac:cxnSpMkLst>
        </pc:cxnChg>
        <pc:cxnChg chg="add mod">
          <ac:chgData name="Yusri Al-Sanaani" userId="17efabd0-9738-43ca-b54e-b33b08e2a3d4" providerId="ADAL" clId="{4981D1CB-8F05-4828-9551-F019DFB41771}" dt="2022-03-31T06:51:32.030" v="3995" actId="164"/>
          <ac:cxnSpMkLst>
            <pc:docMk/>
            <pc:sldMk cId="447733655" sldId="430"/>
            <ac:cxnSpMk id="2060" creationId="{91F28CA5-5CA9-4398-9AB7-EC0407C2357A}"/>
          </ac:cxnSpMkLst>
        </pc:cxnChg>
        <pc:cxnChg chg="add del">
          <ac:chgData name="Yusri Al-Sanaani" userId="17efabd0-9738-43ca-b54e-b33b08e2a3d4" providerId="ADAL" clId="{4981D1CB-8F05-4828-9551-F019DFB41771}" dt="2022-03-31T06:57:25.208" v="4159" actId="478"/>
          <ac:cxnSpMkLst>
            <pc:docMk/>
            <pc:sldMk cId="447733655" sldId="430"/>
            <ac:cxnSpMk id="2067" creationId="{1E0667B8-3413-4C17-93CD-ADCDD0AD61DE}"/>
          </ac:cxnSpMkLst>
        </pc:cxnChg>
      </pc:sldChg>
      <pc:sldChg chg="addSp delSp modSp new del mod ord modTransition">
        <pc:chgData name="Yusri Al-Sanaani" userId="17efabd0-9738-43ca-b54e-b33b08e2a3d4" providerId="ADAL" clId="{4981D1CB-8F05-4828-9551-F019DFB41771}" dt="2022-04-05T12:28:07.401" v="7855" actId="47"/>
        <pc:sldMkLst>
          <pc:docMk/>
          <pc:sldMk cId="3770965024" sldId="431"/>
        </pc:sldMkLst>
        <pc:spChg chg="mod">
          <ac:chgData name="Yusri Al-Sanaani" userId="17efabd0-9738-43ca-b54e-b33b08e2a3d4" providerId="ADAL" clId="{4981D1CB-8F05-4828-9551-F019DFB41771}" dt="2022-04-05T12:27:58.591" v="7850" actId="21"/>
          <ac:spMkLst>
            <pc:docMk/>
            <pc:sldMk cId="3770965024" sldId="431"/>
            <ac:spMk id="2" creationId="{66707AFA-26C2-4F56-83C1-F9424912122E}"/>
          </ac:spMkLst>
        </pc:spChg>
        <pc:spChg chg="add mod">
          <ac:chgData name="Yusri Al-Sanaani" userId="17efabd0-9738-43ca-b54e-b33b08e2a3d4" providerId="ADAL" clId="{4981D1CB-8F05-4828-9551-F019DFB41771}" dt="2022-03-31T06:47:52.415" v="3903" actId="164"/>
          <ac:spMkLst>
            <pc:docMk/>
            <pc:sldMk cId="3770965024" sldId="431"/>
            <ac:spMk id="5" creationId="{FB2D4D97-4CDC-4136-B61F-7DE8F65E4BE0}"/>
          </ac:spMkLst>
        </pc:spChg>
        <pc:spChg chg="add mod">
          <ac:chgData name="Yusri Al-Sanaani" userId="17efabd0-9738-43ca-b54e-b33b08e2a3d4" providerId="ADAL" clId="{4981D1CB-8F05-4828-9551-F019DFB41771}" dt="2022-03-31T06:47:52.415" v="3903" actId="164"/>
          <ac:spMkLst>
            <pc:docMk/>
            <pc:sldMk cId="3770965024" sldId="431"/>
            <ac:spMk id="6" creationId="{0DA2126F-D89F-4D67-9821-2BC6B4754D70}"/>
          </ac:spMkLst>
        </pc:spChg>
        <pc:spChg chg="add mod">
          <ac:chgData name="Yusri Al-Sanaani" userId="17efabd0-9738-43ca-b54e-b33b08e2a3d4" providerId="ADAL" clId="{4981D1CB-8F05-4828-9551-F019DFB41771}" dt="2022-03-31T06:47:52.415" v="3903" actId="164"/>
          <ac:spMkLst>
            <pc:docMk/>
            <pc:sldMk cId="3770965024" sldId="431"/>
            <ac:spMk id="7" creationId="{2B21C359-70F5-4DF3-9255-C1CD6AC9D7B3}"/>
          </ac:spMkLst>
        </pc:spChg>
        <pc:spChg chg="add del mod">
          <ac:chgData name="Yusri Al-Sanaani" userId="17efabd0-9738-43ca-b54e-b33b08e2a3d4" providerId="ADAL" clId="{4981D1CB-8F05-4828-9551-F019DFB41771}" dt="2022-03-31T06:45:29.185" v="3876"/>
          <ac:spMkLst>
            <pc:docMk/>
            <pc:sldMk cId="3770965024" sldId="431"/>
            <ac:spMk id="9" creationId="{A8806E22-CFDE-49AF-93FE-58B911894311}"/>
          </ac:spMkLst>
        </pc:spChg>
        <pc:spChg chg="add mod">
          <ac:chgData name="Yusri Al-Sanaani" userId="17efabd0-9738-43ca-b54e-b33b08e2a3d4" providerId="ADAL" clId="{4981D1CB-8F05-4828-9551-F019DFB41771}" dt="2022-03-31T06:47:52.415" v="3903" actId="164"/>
          <ac:spMkLst>
            <pc:docMk/>
            <pc:sldMk cId="3770965024" sldId="431"/>
            <ac:spMk id="10" creationId="{E5F1751E-75B6-4767-B7CD-A0E60715E847}"/>
          </ac:spMkLst>
        </pc:spChg>
        <pc:spChg chg="add mod">
          <ac:chgData name="Yusri Al-Sanaani" userId="17efabd0-9738-43ca-b54e-b33b08e2a3d4" providerId="ADAL" clId="{4981D1CB-8F05-4828-9551-F019DFB41771}" dt="2022-03-31T07:44:22.192" v="5152" actId="164"/>
          <ac:spMkLst>
            <pc:docMk/>
            <pc:sldMk cId="3770965024" sldId="431"/>
            <ac:spMk id="12" creationId="{5E4F3CCC-3BE4-4B91-BEB8-381683F88400}"/>
          </ac:spMkLst>
        </pc:spChg>
        <pc:spChg chg="add mod">
          <ac:chgData name="Yusri Al-Sanaani" userId="17efabd0-9738-43ca-b54e-b33b08e2a3d4" providerId="ADAL" clId="{4981D1CB-8F05-4828-9551-F019DFB41771}" dt="2022-03-31T07:44:22.192" v="5152" actId="164"/>
          <ac:spMkLst>
            <pc:docMk/>
            <pc:sldMk cId="3770965024" sldId="431"/>
            <ac:spMk id="13" creationId="{020E20F4-75B4-42B6-91E8-B623239A4D22}"/>
          </ac:spMkLst>
        </pc:spChg>
        <pc:spChg chg="add mod">
          <ac:chgData name="Yusri Al-Sanaani" userId="17efabd0-9738-43ca-b54e-b33b08e2a3d4" providerId="ADAL" clId="{4981D1CB-8F05-4828-9551-F019DFB41771}" dt="2022-03-31T07:44:22.192" v="5152" actId="164"/>
          <ac:spMkLst>
            <pc:docMk/>
            <pc:sldMk cId="3770965024" sldId="431"/>
            <ac:spMk id="14" creationId="{D762FB6F-5BA9-4F83-8C93-6A641FA93BD7}"/>
          </ac:spMkLst>
        </pc:spChg>
        <pc:grpChg chg="add del mod">
          <ac:chgData name="Yusri Al-Sanaani" userId="17efabd0-9738-43ca-b54e-b33b08e2a3d4" providerId="ADAL" clId="{4981D1CB-8F05-4828-9551-F019DFB41771}" dt="2022-03-31T06:47:57.224" v="3904" actId="21"/>
          <ac:grpSpMkLst>
            <pc:docMk/>
            <pc:sldMk cId="3770965024" sldId="431"/>
            <ac:grpSpMk id="8" creationId="{715D7F80-BDB2-4DDA-BDF5-6B3678CE335F}"/>
          </ac:grpSpMkLst>
        </pc:grpChg>
        <pc:grpChg chg="add mod">
          <ac:chgData name="Yusri Al-Sanaani" userId="17efabd0-9738-43ca-b54e-b33b08e2a3d4" providerId="ADAL" clId="{4981D1CB-8F05-4828-9551-F019DFB41771}" dt="2022-03-31T07:44:22.192" v="5152" actId="164"/>
          <ac:grpSpMkLst>
            <pc:docMk/>
            <pc:sldMk cId="3770965024" sldId="431"/>
            <ac:grpSpMk id="15" creationId="{27C9A247-AF6A-4249-93CE-536CF849F6C9}"/>
          </ac:grpSpMkLst>
        </pc:grpChg>
        <pc:grpChg chg="add del mod">
          <ac:chgData name="Yusri Al-Sanaani" userId="17efabd0-9738-43ca-b54e-b33b08e2a3d4" providerId="ADAL" clId="{4981D1CB-8F05-4828-9551-F019DFB41771}" dt="2022-03-31T07:44:24.222" v="5153" actId="21"/>
          <ac:grpSpMkLst>
            <pc:docMk/>
            <pc:sldMk cId="3770965024" sldId="431"/>
            <ac:grpSpMk id="22" creationId="{B04CD44A-5D38-4D11-89BA-67D80766869E}"/>
          </ac:grpSpMkLst>
        </pc:grpChg>
        <pc:picChg chg="add mod">
          <ac:chgData name="Yusri Al-Sanaani" userId="17efabd0-9738-43ca-b54e-b33b08e2a3d4" providerId="ADAL" clId="{4981D1CB-8F05-4828-9551-F019DFB41771}" dt="2022-03-31T06:47:52.415" v="3903" actId="164"/>
          <ac:picMkLst>
            <pc:docMk/>
            <pc:sldMk cId="3770965024" sldId="431"/>
            <ac:picMk id="3074" creationId="{AF6D0359-C436-4F65-AD1D-05A4661986AE}"/>
          </ac:picMkLst>
        </pc:picChg>
        <pc:cxnChg chg="mod">
          <ac:chgData name="Yusri Al-Sanaani" userId="17efabd0-9738-43ca-b54e-b33b08e2a3d4" providerId="ADAL" clId="{4981D1CB-8F05-4828-9551-F019DFB41771}" dt="2022-03-31T07:42:53.366" v="5140"/>
          <ac:cxnSpMkLst>
            <pc:docMk/>
            <pc:sldMk cId="3770965024" sldId="431"/>
            <ac:cxnSpMk id="16" creationId="{0FFCB41F-34FF-4B97-84EC-AEF51705F074}"/>
          </ac:cxnSpMkLst>
        </pc:cxnChg>
        <pc:cxnChg chg="mod">
          <ac:chgData name="Yusri Al-Sanaani" userId="17efabd0-9738-43ca-b54e-b33b08e2a3d4" providerId="ADAL" clId="{4981D1CB-8F05-4828-9551-F019DFB41771}" dt="2022-03-31T07:42:53.366" v="5140"/>
          <ac:cxnSpMkLst>
            <pc:docMk/>
            <pc:sldMk cId="3770965024" sldId="431"/>
            <ac:cxnSpMk id="17" creationId="{C5B8F98E-517D-4365-9C11-01DA4C363BF8}"/>
          </ac:cxnSpMkLst>
        </pc:cxnChg>
        <pc:cxnChg chg="mod">
          <ac:chgData name="Yusri Al-Sanaani" userId="17efabd0-9738-43ca-b54e-b33b08e2a3d4" providerId="ADAL" clId="{4981D1CB-8F05-4828-9551-F019DFB41771}" dt="2022-03-31T07:42:53.366" v="5140"/>
          <ac:cxnSpMkLst>
            <pc:docMk/>
            <pc:sldMk cId="3770965024" sldId="431"/>
            <ac:cxnSpMk id="18" creationId="{D684D9BA-69FD-456A-84E5-AE92EB40AD1F}"/>
          </ac:cxnSpMkLst>
        </pc:cxnChg>
        <pc:cxnChg chg="mod">
          <ac:chgData name="Yusri Al-Sanaani" userId="17efabd0-9738-43ca-b54e-b33b08e2a3d4" providerId="ADAL" clId="{4981D1CB-8F05-4828-9551-F019DFB41771}" dt="2022-03-31T07:42:53.366" v="5140"/>
          <ac:cxnSpMkLst>
            <pc:docMk/>
            <pc:sldMk cId="3770965024" sldId="431"/>
            <ac:cxnSpMk id="19" creationId="{D3625D0E-385C-445D-8E9A-4BB9EC02BAAC}"/>
          </ac:cxnSpMkLst>
        </pc:cxnChg>
        <pc:cxnChg chg="add mod">
          <ac:chgData name="Yusri Al-Sanaani" userId="17efabd0-9738-43ca-b54e-b33b08e2a3d4" providerId="ADAL" clId="{4981D1CB-8F05-4828-9551-F019DFB41771}" dt="2022-03-31T07:44:24.222" v="5153" actId="21"/>
          <ac:cxnSpMkLst>
            <pc:docMk/>
            <pc:sldMk cId="3770965024" sldId="431"/>
            <ac:cxnSpMk id="20" creationId="{B585DD0F-941F-41AC-9745-F57DC40ED541}"/>
          </ac:cxnSpMkLst>
        </pc:cxnChg>
      </pc:sldChg>
      <pc:sldChg chg="addSp delSp modSp add del mod ord modTransition modAnim modNotesTx">
        <pc:chgData name="Yusri Al-Sanaani" userId="17efabd0-9738-43ca-b54e-b33b08e2a3d4" providerId="ADAL" clId="{4981D1CB-8F05-4828-9551-F019DFB41771}" dt="2022-04-13T00:16:30.102" v="11268" actId="47"/>
        <pc:sldMkLst>
          <pc:docMk/>
          <pc:sldMk cId="3458808500" sldId="432"/>
        </pc:sldMkLst>
        <pc:spChg chg="mod topLvl">
          <ac:chgData name="Yusri Al-Sanaani" userId="17efabd0-9738-43ca-b54e-b33b08e2a3d4" providerId="ADAL" clId="{4981D1CB-8F05-4828-9551-F019DFB41771}" dt="2022-04-04T10:53:27.657" v="7067" actId="1076"/>
          <ac:spMkLst>
            <pc:docMk/>
            <pc:sldMk cId="3458808500" sldId="432"/>
            <ac:spMk id="5" creationId="{803229EF-B76A-47CC-BF79-1DBCBBBBDE84}"/>
          </ac:spMkLst>
        </pc:spChg>
        <pc:spChg chg="mod topLvl">
          <ac:chgData name="Yusri Al-Sanaani" userId="17efabd0-9738-43ca-b54e-b33b08e2a3d4" providerId="ADAL" clId="{4981D1CB-8F05-4828-9551-F019DFB41771}" dt="2022-04-04T10:57:56.806" v="7092" actId="165"/>
          <ac:spMkLst>
            <pc:docMk/>
            <pc:sldMk cId="3458808500" sldId="432"/>
            <ac:spMk id="6" creationId="{D47F7E8B-9F67-4C38-B47A-F6BA948D8B95}"/>
          </ac:spMkLst>
        </pc:spChg>
        <pc:spChg chg="mod topLvl">
          <ac:chgData name="Yusri Al-Sanaani" userId="17efabd0-9738-43ca-b54e-b33b08e2a3d4" providerId="ADAL" clId="{4981D1CB-8F05-4828-9551-F019DFB41771}" dt="2022-04-04T10:52:29.485" v="7061" actId="165"/>
          <ac:spMkLst>
            <pc:docMk/>
            <pc:sldMk cId="3458808500" sldId="432"/>
            <ac:spMk id="7" creationId="{F2463890-1357-40AC-A5AD-9F73E71263C2}"/>
          </ac:spMkLst>
        </pc:spChg>
        <pc:spChg chg="mod topLvl">
          <ac:chgData name="Yusri Al-Sanaani" userId="17efabd0-9738-43ca-b54e-b33b08e2a3d4" providerId="ADAL" clId="{4981D1CB-8F05-4828-9551-F019DFB41771}" dt="2022-04-04T10:52:29.485" v="7061" actId="165"/>
          <ac:spMkLst>
            <pc:docMk/>
            <pc:sldMk cId="3458808500" sldId="432"/>
            <ac:spMk id="10" creationId="{9DF9479A-DA3D-483B-A002-1F3CF2E46A3A}"/>
          </ac:spMkLst>
        </pc:spChg>
        <pc:spChg chg="mod topLvl">
          <ac:chgData name="Yusri Al-Sanaani" userId="17efabd0-9738-43ca-b54e-b33b08e2a3d4" providerId="ADAL" clId="{4981D1CB-8F05-4828-9551-F019DFB41771}" dt="2022-04-04T10:54:21.763" v="7074" actId="165"/>
          <ac:spMkLst>
            <pc:docMk/>
            <pc:sldMk cId="3458808500" sldId="432"/>
            <ac:spMk id="29" creationId="{45DFCF6A-5D46-4B01-BA20-0CDF644A8506}"/>
          </ac:spMkLst>
        </pc:spChg>
        <pc:spChg chg="mod topLvl">
          <ac:chgData name="Yusri Al-Sanaani" userId="17efabd0-9738-43ca-b54e-b33b08e2a3d4" providerId="ADAL" clId="{4981D1CB-8F05-4828-9551-F019DFB41771}" dt="2022-04-04T10:54:21.763" v="7074" actId="165"/>
          <ac:spMkLst>
            <pc:docMk/>
            <pc:sldMk cId="3458808500" sldId="432"/>
            <ac:spMk id="32" creationId="{690F9098-AE6C-4D76-A681-58008C13777A}"/>
          </ac:spMkLst>
        </pc:spChg>
        <pc:spChg chg="mod topLvl">
          <ac:chgData name="Yusri Al-Sanaani" userId="17efabd0-9738-43ca-b54e-b33b08e2a3d4" providerId="ADAL" clId="{4981D1CB-8F05-4828-9551-F019DFB41771}" dt="2022-04-04T10:54:21.763" v="7074" actId="165"/>
          <ac:spMkLst>
            <pc:docMk/>
            <pc:sldMk cId="3458808500" sldId="432"/>
            <ac:spMk id="33" creationId="{D0B02296-13DF-4F3D-B454-389A89ACD27B}"/>
          </ac:spMkLst>
        </pc:spChg>
        <pc:spChg chg="mod topLvl">
          <ac:chgData name="Yusri Al-Sanaani" userId="17efabd0-9738-43ca-b54e-b33b08e2a3d4" providerId="ADAL" clId="{4981D1CB-8F05-4828-9551-F019DFB41771}" dt="2022-04-04T10:54:21.763" v="7074" actId="165"/>
          <ac:spMkLst>
            <pc:docMk/>
            <pc:sldMk cId="3458808500" sldId="432"/>
            <ac:spMk id="34" creationId="{4680E173-AE0F-4419-93D8-8AE81C7F8F7B}"/>
          </ac:spMkLst>
        </pc:spChg>
        <pc:spChg chg="mod topLvl">
          <ac:chgData name="Yusri Al-Sanaani" userId="17efabd0-9738-43ca-b54e-b33b08e2a3d4" providerId="ADAL" clId="{4981D1CB-8F05-4828-9551-F019DFB41771}" dt="2022-04-04T10:58:23.016" v="7099" actId="165"/>
          <ac:spMkLst>
            <pc:docMk/>
            <pc:sldMk cId="3458808500" sldId="432"/>
            <ac:spMk id="51" creationId="{807061B9-BAA7-452F-AA7D-4E9EB651C912}"/>
          </ac:spMkLst>
        </pc:spChg>
        <pc:spChg chg="mod topLvl">
          <ac:chgData name="Yusri Al-Sanaani" userId="17efabd0-9738-43ca-b54e-b33b08e2a3d4" providerId="ADAL" clId="{4981D1CB-8F05-4828-9551-F019DFB41771}" dt="2022-04-04T10:58:23.016" v="7099" actId="165"/>
          <ac:spMkLst>
            <pc:docMk/>
            <pc:sldMk cId="3458808500" sldId="432"/>
            <ac:spMk id="52" creationId="{3E484D76-CB8A-47BC-8866-AE45990FD4C4}"/>
          </ac:spMkLst>
        </pc:spChg>
        <pc:spChg chg="mod topLvl">
          <ac:chgData name="Yusri Al-Sanaani" userId="17efabd0-9738-43ca-b54e-b33b08e2a3d4" providerId="ADAL" clId="{4981D1CB-8F05-4828-9551-F019DFB41771}" dt="2022-04-04T10:58:23.016" v="7099" actId="165"/>
          <ac:spMkLst>
            <pc:docMk/>
            <pc:sldMk cId="3458808500" sldId="432"/>
            <ac:spMk id="53" creationId="{96AE90A9-F645-43D4-BED6-46816ADCD10C}"/>
          </ac:spMkLst>
        </pc:spChg>
        <pc:spChg chg="del mod">
          <ac:chgData name="Yusri Al-Sanaani" userId="17efabd0-9738-43ca-b54e-b33b08e2a3d4" providerId="ADAL" clId="{4981D1CB-8F05-4828-9551-F019DFB41771}" dt="2022-03-31T07:28:42.529" v="4898" actId="478"/>
          <ac:spMkLst>
            <pc:docMk/>
            <pc:sldMk cId="3458808500" sldId="432"/>
            <ac:spMk id="57" creationId="{4FD8749A-788A-49C4-9F34-64FE040CD514}"/>
          </ac:spMkLst>
        </pc:spChg>
        <pc:spChg chg="add mod topLvl">
          <ac:chgData name="Yusri Al-Sanaani" userId="17efabd0-9738-43ca-b54e-b33b08e2a3d4" providerId="ADAL" clId="{4981D1CB-8F05-4828-9551-F019DFB41771}" dt="2022-04-04T10:55:43.063" v="7084" actId="20577"/>
          <ac:spMkLst>
            <pc:docMk/>
            <pc:sldMk cId="3458808500" sldId="432"/>
            <ac:spMk id="61" creationId="{DC00B1D8-E1F5-462A-B151-4207170BF536}"/>
          </ac:spMkLst>
        </pc:spChg>
        <pc:spChg chg="add del mod">
          <ac:chgData name="Yusri Al-Sanaani" userId="17efabd0-9738-43ca-b54e-b33b08e2a3d4" providerId="ADAL" clId="{4981D1CB-8F05-4828-9551-F019DFB41771}" dt="2022-03-31T07:31:55.787" v="4968"/>
          <ac:spMkLst>
            <pc:docMk/>
            <pc:sldMk cId="3458808500" sldId="432"/>
            <ac:spMk id="62" creationId="{7B5E98AE-E802-4426-A38E-1CF84153D9F7}"/>
          </ac:spMkLst>
        </pc:spChg>
        <pc:spChg chg="add mod topLvl">
          <ac:chgData name="Yusri Al-Sanaani" userId="17efabd0-9738-43ca-b54e-b33b08e2a3d4" providerId="ADAL" clId="{4981D1CB-8F05-4828-9551-F019DFB41771}" dt="2022-04-04T10:58:37.961" v="7110" actId="20577"/>
          <ac:spMkLst>
            <pc:docMk/>
            <pc:sldMk cId="3458808500" sldId="432"/>
            <ac:spMk id="64" creationId="{6401270D-B0CC-43D9-A056-EF621DAFB9BB}"/>
          </ac:spMkLst>
        </pc:spChg>
        <pc:spChg chg="del mod">
          <ac:chgData name="Yusri Al-Sanaani" userId="17efabd0-9738-43ca-b54e-b33b08e2a3d4" providerId="ADAL" clId="{4981D1CB-8F05-4828-9551-F019DFB41771}" dt="2022-03-31T07:41:29.747" v="5122" actId="478"/>
          <ac:spMkLst>
            <pc:docMk/>
            <pc:sldMk cId="3458808500" sldId="432"/>
            <ac:spMk id="67" creationId="{B603B611-C965-4155-AE6C-27736EE7EDD7}"/>
          </ac:spMkLst>
        </pc:spChg>
        <pc:spChg chg="add del mod">
          <ac:chgData name="Yusri Al-Sanaani" userId="17efabd0-9738-43ca-b54e-b33b08e2a3d4" providerId="ADAL" clId="{4981D1CB-8F05-4828-9551-F019DFB41771}" dt="2022-03-31T07:42:13.172" v="5126" actId="21"/>
          <ac:spMkLst>
            <pc:docMk/>
            <pc:sldMk cId="3458808500" sldId="432"/>
            <ac:spMk id="80" creationId="{484469AD-E2ED-40E6-BC0D-B9E248C94FC9}"/>
          </ac:spMkLst>
        </pc:spChg>
        <pc:spChg chg="add del mod">
          <ac:chgData name="Yusri Al-Sanaani" userId="17efabd0-9738-43ca-b54e-b33b08e2a3d4" providerId="ADAL" clId="{4981D1CB-8F05-4828-9551-F019DFB41771}" dt="2022-03-31T07:42:13.172" v="5126" actId="21"/>
          <ac:spMkLst>
            <pc:docMk/>
            <pc:sldMk cId="3458808500" sldId="432"/>
            <ac:spMk id="81" creationId="{3A4AF811-E779-4335-B51D-B90C5F5EE96A}"/>
          </ac:spMkLst>
        </pc:spChg>
        <pc:spChg chg="mod topLvl">
          <ac:chgData name="Yusri Al-Sanaani" userId="17efabd0-9738-43ca-b54e-b33b08e2a3d4" providerId="ADAL" clId="{4981D1CB-8F05-4828-9551-F019DFB41771}" dt="2022-04-04T10:52:29.485" v="7061" actId="165"/>
          <ac:spMkLst>
            <pc:docMk/>
            <pc:sldMk cId="3458808500" sldId="432"/>
            <ac:spMk id="84" creationId="{7330C609-9F5D-4F49-8711-68CBD9B3DD1B}"/>
          </ac:spMkLst>
        </pc:spChg>
        <pc:spChg chg="mod topLvl">
          <ac:chgData name="Yusri Al-Sanaani" userId="17efabd0-9738-43ca-b54e-b33b08e2a3d4" providerId="ADAL" clId="{4981D1CB-8F05-4828-9551-F019DFB41771}" dt="2022-04-04T10:52:29.485" v="7061" actId="165"/>
          <ac:spMkLst>
            <pc:docMk/>
            <pc:sldMk cId="3458808500" sldId="432"/>
            <ac:spMk id="87" creationId="{4402A993-E3C1-4DF9-9EB8-275C1029B8BD}"/>
          </ac:spMkLst>
        </pc:spChg>
        <pc:spChg chg="mod topLvl">
          <ac:chgData name="Yusri Al-Sanaani" userId="17efabd0-9738-43ca-b54e-b33b08e2a3d4" providerId="ADAL" clId="{4981D1CB-8F05-4828-9551-F019DFB41771}" dt="2022-04-04T10:52:29.485" v="7061" actId="165"/>
          <ac:spMkLst>
            <pc:docMk/>
            <pc:sldMk cId="3458808500" sldId="432"/>
            <ac:spMk id="88" creationId="{18191FAA-0A48-4D80-8807-5871585E642F}"/>
          </ac:spMkLst>
        </pc:spChg>
        <pc:spChg chg="mod topLvl">
          <ac:chgData name="Yusri Al-Sanaani" userId="17efabd0-9738-43ca-b54e-b33b08e2a3d4" providerId="ADAL" clId="{4981D1CB-8F05-4828-9551-F019DFB41771}" dt="2022-04-04T10:52:29.485" v="7061" actId="165"/>
          <ac:spMkLst>
            <pc:docMk/>
            <pc:sldMk cId="3458808500" sldId="432"/>
            <ac:spMk id="89" creationId="{1033F198-7E38-47AE-8BB3-BC84C32395E3}"/>
          </ac:spMkLst>
        </pc:spChg>
        <pc:spChg chg="mod topLvl">
          <ac:chgData name="Yusri Al-Sanaani" userId="17efabd0-9738-43ca-b54e-b33b08e2a3d4" providerId="ADAL" clId="{4981D1CB-8F05-4828-9551-F019DFB41771}" dt="2022-04-04T10:52:29.485" v="7061" actId="165"/>
          <ac:spMkLst>
            <pc:docMk/>
            <pc:sldMk cId="3458808500" sldId="432"/>
            <ac:spMk id="90" creationId="{D48ED140-4CFA-4E88-BA8F-17EFD06B96E5}"/>
          </ac:spMkLst>
        </pc:spChg>
        <pc:spChg chg="mod topLvl">
          <ac:chgData name="Yusri Al-Sanaani" userId="17efabd0-9738-43ca-b54e-b33b08e2a3d4" providerId="ADAL" clId="{4981D1CB-8F05-4828-9551-F019DFB41771}" dt="2022-04-04T10:52:29.485" v="7061" actId="165"/>
          <ac:spMkLst>
            <pc:docMk/>
            <pc:sldMk cId="3458808500" sldId="432"/>
            <ac:spMk id="91" creationId="{89FF8E0E-3268-415F-B2C2-BEFAD61CF790}"/>
          </ac:spMkLst>
        </pc:spChg>
        <pc:spChg chg="mod topLvl">
          <ac:chgData name="Yusri Al-Sanaani" userId="17efabd0-9738-43ca-b54e-b33b08e2a3d4" providerId="ADAL" clId="{4981D1CB-8F05-4828-9551-F019DFB41771}" dt="2022-04-04T10:52:29.485" v="7061" actId="165"/>
          <ac:spMkLst>
            <pc:docMk/>
            <pc:sldMk cId="3458808500" sldId="432"/>
            <ac:spMk id="92" creationId="{F60E0DF0-ECAA-408F-9CF6-D5D996436030}"/>
          </ac:spMkLst>
        </pc:spChg>
        <pc:spChg chg="mod topLvl">
          <ac:chgData name="Yusri Al-Sanaani" userId="17efabd0-9738-43ca-b54e-b33b08e2a3d4" providerId="ADAL" clId="{4981D1CB-8F05-4828-9551-F019DFB41771}" dt="2022-04-04T10:55:20.368" v="7079" actId="164"/>
          <ac:spMkLst>
            <pc:docMk/>
            <pc:sldMk cId="3458808500" sldId="432"/>
            <ac:spMk id="100" creationId="{5F26DB66-79CF-4345-B88D-B2F4F4D5634D}"/>
          </ac:spMkLst>
        </pc:spChg>
        <pc:spChg chg="mod topLvl">
          <ac:chgData name="Yusri Al-Sanaani" userId="17efabd0-9738-43ca-b54e-b33b08e2a3d4" providerId="ADAL" clId="{4981D1CB-8F05-4828-9551-F019DFB41771}" dt="2022-04-04T10:55:20.368" v="7079" actId="164"/>
          <ac:spMkLst>
            <pc:docMk/>
            <pc:sldMk cId="3458808500" sldId="432"/>
            <ac:spMk id="101" creationId="{1519A22D-57B2-48C9-AA76-BF504069E85B}"/>
          </ac:spMkLst>
        </pc:spChg>
        <pc:spChg chg="mod topLvl">
          <ac:chgData name="Yusri Al-Sanaani" userId="17efabd0-9738-43ca-b54e-b33b08e2a3d4" providerId="ADAL" clId="{4981D1CB-8F05-4828-9551-F019DFB41771}" dt="2022-04-04T10:55:20.368" v="7079" actId="164"/>
          <ac:spMkLst>
            <pc:docMk/>
            <pc:sldMk cId="3458808500" sldId="432"/>
            <ac:spMk id="102" creationId="{63606282-DB88-48A8-9F5F-1829BA44B3A5}"/>
          </ac:spMkLst>
        </pc:spChg>
        <pc:spChg chg="mod topLvl">
          <ac:chgData name="Yusri Al-Sanaani" userId="17efabd0-9738-43ca-b54e-b33b08e2a3d4" providerId="ADAL" clId="{4981D1CB-8F05-4828-9551-F019DFB41771}" dt="2022-04-04T10:55:20.368" v="7079" actId="164"/>
          <ac:spMkLst>
            <pc:docMk/>
            <pc:sldMk cId="3458808500" sldId="432"/>
            <ac:spMk id="103" creationId="{8213849C-379A-4D88-AF3B-E6CE99EBC490}"/>
          </ac:spMkLst>
        </pc:spChg>
        <pc:spChg chg="del mod">
          <ac:chgData name="Yusri Al-Sanaani" userId="17efabd0-9738-43ca-b54e-b33b08e2a3d4" providerId="ADAL" clId="{4981D1CB-8F05-4828-9551-F019DFB41771}" dt="2022-03-31T07:41:39.003" v="5124" actId="478"/>
          <ac:spMkLst>
            <pc:docMk/>
            <pc:sldMk cId="3458808500" sldId="432"/>
            <ac:spMk id="115" creationId="{82D06AFA-1697-4C6F-982C-D25C48869F5D}"/>
          </ac:spMkLst>
        </pc:spChg>
        <pc:spChg chg="del mod topLvl">
          <ac:chgData name="Yusri Al-Sanaani" userId="17efabd0-9738-43ca-b54e-b33b08e2a3d4" providerId="ADAL" clId="{4981D1CB-8F05-4828-9551-F019DFB41771}" dt="2022-03-31T07:42:13.172" v="5126" actId="21"/>
          <ac:spMkLst>
            <pc:docMk/>
            <pc:sldMk cId="3458808500" sldId="432"/>
            <ac:spMk id="169" creationId="{BDE0945A-BC66-4D91-A86F-DD5A72416D89}"/>
          </ac:spMkLst>
        </pc:spChg>
        <pc:spChg chg="del">
          <ac:chgData name="Yusri Al-Sanaani" userId="17efabd0-9738-43ca-b54e-b33b08e2a3d4" providerId="ADAL" clId="{4981D1CB-8F05-4828-9551-F019DFB41771}" dt="2022-03-31T07:27:19.298" v="4807" actId="478"/>
          <ac:spMkLst>
            <pc:docMk/>
            <pc:sldMk cId="3458808500" sldId="432"/>
            <ac:spMk id="175" creationId="{BCE57D02-1746-4FE2-A61B-5296A17EF813}"/>
          </ac:spMkLst>
        </pc:spChg>
        <pc:spChg chg="del">
          <ac:chgData name="Yusri Al-Sanaani" userId="17efabd0-9738-43ca-b54e-b33b08e2a3d4" providerId="ADAL" clId="{4981D1CB-8F05-4828-9551-F019DFB41771}" dt="2022-03-31T07:27:16.315" v="4806" actId="478"/>
          <ac:spMkLst>
            <pc:docMk/>
            <pc:sldMk cId="3458808500" sldId="432"/>
            <ac:spMk id="176" creationId="{58FAC895-F9AB-4761-A605-E05556D0F341}"/>
          </ac:spMkLst>
        </pc:spChg>
        <pc:grpChg chg="add mod">
          <ac:chgData name="Yusri Al-Sanaani" userId="17efabd0-9738-43ca-b54e-b33b08e2a3d4" providerId="ADAL" clId="{4981D1CB-8F05-4828-9551-F019DFB41771}" dt="2022-04-04T10:55:10.753" v="7078" actId="164"/>
          <ac:grpSpMkLst>
            <pc:docMk/>
            <pc:sldMk cId="3458808500" sldId="432"/>
            <ac:grpSpMk id="8" creationId="{8868928A-0DFC-4313-BB19-F8F7D37C06CD}"/>
          </ac:grpSpMkLst>
        </pc:grpChg>
        <pc:grpChg chg="add mod">
          <ac:chgData name="Yusri Al-Sanaani" userId="17efabd0-9738-43ca-b54e-b33b08e2a3d4" providerId="ADAL" clId="{4981D1CB-8F05-4828-9551-F019DFB41771}" dt="2022-04-04T10:55:20.368" v="7079" actId="164"/>
          <ac:grpSpMkLst>
            <pc:docMk/>
            <pc:sldMk cId="3458808500" sldId="432"/>
            <ac:grpSpMk id="9" creationId="{267137C3-FCD8-4CEE-8DC1-D9C4B4DE3E31}"/>
          </ac:grpSpMkLst>
        </pc:grpChg>
        <pc:grpChg chg="add del mod topLvl">
          <ac:chgData name="Yusri Al-Sanaani" userId="17efabd0-9738-43ca-b54e-b33b08e2a3d4" providerId="ADAL" clId="{4981D1CB-8F05-4828-9551-F019DFB41771}" dt="2022-04-04T10:57:56.806" v="7092" actId="165"/>
          <ac:grpSpMkLst>
            <pc:docMk/>
            <pc:sldMk cId="3458808500" sldId="432"/>
            <ac:grpSpMk id="15" creationId="{797DFB17-1F09-40F3-9A89-06C9285D3A83}"/>
          </ac:grpSpMkLst>
        </pc:grpChg>
        <pc:grpChg chg="add del mod topLvl">
          <ac:chgData name="Yusri Al-Sanaani" userId="17efabd0-9738-43ca-b54e-b33b08e2a3d4" providerId="ADAL" clId="{4981D1CB-8F05-4828-9551-F019DFB41771}" dt="2022-04-04T10:52:29.485" v="7061" actId="165"/>
          <ac:grpSpMkLst>
            <pc:docMk/>
            <pc:sldMk cId="3458808500" sldId="432"/>
            <ac:grpSpMk id="17" creationId="{BAEF8B72-0371-4F4F-93A3-DA0728116977}"/>
          </ac:grpSpMkLst>
        </pc:grpChg>
        <pc:grpChg chg="add del mod topLvl">
          <ac:chgData name="Yusri Al-Sanaani" userId="17efabd0-9738-43ca-b54e-b33b08e2a3d4" providerId="ADAL" clId="{4981D1CB-8F05-4828-9551-F019DFB41771}" dt="2022-04-04T10:52:29.485" v="7061" actId="165"/>
          <ac:grpSpMkLst>
            <pc:docMk/>
            <pc:sldMk cId="3458808500" sldId="432"/>
            <ac:grpSpMk id="18" creationId="{D7B621D7-018E-4561-AFAA-D137C0F24076}"/>
          </ac:grpSpMkLst>
        </pc:grpChg>
        <pc:grpChg chg="del mod topLvl">
          <ac:chgData name="Yusri Al-Sanaani" userId="17efabd0-9738-43ca-b54e-b33b08e2a3d4" providerId="ADAL" clId="{4981D1CB-8F05-4828-9551-F019DFB41771}" dt="2022-04-04T10:52:29.485" v="7061" actId="165"/>
          <ac:grpSpMkLst>
            <pc:docMk/>
            <pc:sldMk cId="3458808500" sldId="432"/>
            <ac:grpSpMk id="23" creationId="{23AFC584-635C-42A6-AA5E-A8DF93B42EEA}"/>
          </ac:grpSpMkLst>
        </pc:grpChg>
        <pc:grpChg chg="add del mod">
          <ac:chgData name="Yusri Al-Sanaani" userId="17efabd0-9738-43ca-b54e-b33b08e2a3d4" providerId="ADAL" clId="{4981D1CB-8F05-4828-9551-F019DFB41771}" dt="2022-04-04T10:52:19.402" v="7060" actId="165"/>
          <ac:grpSpMkLst>
            <pc:docMk/>
            <pc:sldMk cId="3458808500" sldId="432"/>
            <ac:grpSpMk id="41" creationId="{A8CCC845-7ABB-45C2-9C15-1F4ECBA8768E}"/>
          </ac:grpSpMkLst>
        </pc:grpChg>
        <pc:grpChg chg="add del mod topLvl">
          <ac:chgData name="Yusri Al-Sanaani" userId="17efabd0-9738-43ca-b54e-b33b08e2a3d4" providerId="ADAL" clId="{4981D1CB-8F05-4828-9551-F019DFB41771}" dt="2022-04-04T10:58:23.016" v="7099" actId="165"/>
          <ac:grpSpMkLst>
            <pc:docMk/>
            <pc:sldMk cId="3458808500" sldId="432"/>
            <ac:grpSpMk id="48" creationId="{7DD1FCA0-675B-4A73-A52F-B5B7E0F513DE}"/>
          </ac:grpSpMkLst>
        </pc:grpChg>
        <pc:grpChg chg="del mod topLvl">
          <ac:chgData name="Yusri Al-Sanaani" userId="17efabd0-9738-43ca-b54e-b33b08e2a3d4" providerId="ADAL" clId="{4981D1CB-8F05-4828-9551-F019DFB41771}" dt="2022-04-04T10:54:21.763" v="7074" actId="165"/>
          <ac:grpSpMkLst>
            <pc:docMk/>
            <pc:sldMk cId="3458808500" sldId="432"/>
            <ac:grpSpMk id="49" creationId="{AEB5DB1B-8486-4FDD-B000-B21F788D8884}"/>
          </ac:grpSpMkLst>
        </pc:grpChg>
        <pc:grpChg chg="del mod topLvl">
          <ac:chgData name="Yusri Al-Sanaani" userId="17efabd0-9738-43ca-b54e-b33b08e2a3d4" providerId="ADAL" clId="{4981D1CB-8F05-4828-9551-F019DFB41771}" dt="2022-03-31T07:44:27.785" v="5154" actId="478"/>
          <ac:grpSpMkLst>
            <pc:docMk/>
            <pc:sldMk cId="3458808500" sldId="432"/>
            <ac:grpSpMk id="76" creationId="{51E5CAEA-6D1E-4140-8806-D8AEC5266BA9}"/>
          </ac:grpSpMkLst>
        </pc:grpChg>
        <pc:grpChg chg="del mod">
          <ac:chgData name="Yusri Al-Sanaani" userId="17efabd0-9738-43ca-b54e-b33b08e2a3d4" providerId="ADAL" clId="{4981D1CB-8F05-4828-9551-F019DFB41771}" dt="2022-03-31T07:41:35.492" v="5123" actId="165"/>
          <ac:grpSpMkLst>
            <pc:docMk/>
            <pc:sldMk cId="3458808500" sldId="432"/>
            <ac:grpSpMk id="77" creationId="{91AAA594-DE7D-4FE5-90D9-D7F4C8ECBE09}"/>
          </ac:grpSpMkLst>
        </pc:grpChg>
        <pc:grpChg chg="add del mod topLvl">
          <ac:chgData name="Yusri Al-Sanaani" userId="17efabd0-9738-43ca-b54e-b33b08e2a3d4" providerId="ADAL" clId="{4981D1CB-8F05-4828-9551-F019DFB41771}" dt="2022-04-04T10:52:29.485" v="7061" actId="165"/>
          <ac:grpSpMkLst>
            <pc:docMk/>
            <pc:sldMk cId="3458808500" sldId="432"/>
            <ac:grpSpMk id="83" creationId="{368437F2-7AE4-42FA-AB56-96F5E723EE3F}"/>
          </ac:grpSpMkLst>
        </pc:grpChg>
        <pc:grpChg chg="del mod topLvl">
          <ac:chgData name="Yusri Al-Sanaani" userId="17efabd0-9738-43ca-b54e-b33b08e2a3d4" providerId="ADAL" clId="{4981D1CB-8F05-4828-9551-F019DFB41771}" dt="2022-04-04T10:52:29.485" v="7061" actId="165"/>
          <ac:grpSpMkLst>
            <pc:docMk/>
            <pc:sldMk cId="3458808500" sldId="432"/>
            <ac:grpSpMk id="85" creationId="{D1BD768B-2217-4D2B-A2AE-53DD30AD49E6}"/>
          </ac:grpSpMkLst>
        </pc:grpChg>
        <pc:grpChg chg="mod topLvl">
          <ac:chgData name="Yusri Al-Sanaani" userId="17efabd0-9738-43ca-b54e-b33b08e2a3d4" providerId="ADAL" clId="{4981D1CB-8F05-4828-9551-F019DFB41771}" dt="2022-04-04T10:52:29.485" v="7061" actId="165"/>
          <ac:grpSpMkLst>
            <pc:docMk/>
            <pc:sldMk cId="3458808500" sldId="432"/>
            <ac:grpSpMk id="93" creationId="{D6ECF368-85D2-4612-8459-47C48C19B248}"/>
          </ac:grpSpMkLst>
        </pc:grpChg>
        <pc:grpChg chg="del mod topLvl">
          <ac:chgData name="Yusri Al-Sanaani" userId="17efabd0-9738-43ca-b54e-b33b08e2a3d4" providerId="ADAL" clId="{4981D1CB-8F05-4828-9551-F019DFB41771}" dt="2022-04-04T10:52:29.485" v="7061" actId="165"/>
          <ac:grpSpMkLst>
            <pc:docMk/>
            <pc:sldMk cId="3458808500" sldId="432"/>
            <ac:grpSpMk id="98" creationId="{50EE3824-8F63-44F7-989D-1528E134BD37}"/>
          </ac:grpSpMkLst>
        </pc:grpChg>
        <pc:grpChg chg="del mod">
          <ac:chgData name="Yusri Al-Sanaani" userId="17efabd0-9738-43ca-b54e-b33b08e2a3d4" providerId="ADAL" clId="{4981D1CB-8F05-4828-9551-F019DFB41771}" dt="2022-03-31T07:33:47.876" v="5026" actId="165"/>
          <ac:grpSpMkLst>
            <pc:docMk/>
            <pc:sldMk cId="3458808500" sldId="432"/>
            <ac:grpSpMk id="2065" creationId="{5EEA405F-1E30-4795-B00A-AC9D7DBBA265}"/>
          </ac:grpSpMkLst>
        </pc:grpChg>
        <pc:picChg chg="mod topLvl">
          <ac:chgData name="Yusri Al-Sanaani" userId="17efabd0-9738-43ca-b54e-b33b08e2a3d4" providerId="ADAL" clId="{4981D1CB-8F05-4828-9551-F019DFB41771}" dt="2022-04-04T10:52:29.485" v="7061" actId="165"/>
          <ac:picMkLst>
            <pc:docMk/>
            <pc:sldMk cId="3458808500" sldId="432"/>
            <ac:picMk id="86" creationId="{B1A7AD62-2B3D-4FB5-9B0F-BF521502B6BC}"/>
          </ac:picMkLst>
        </pc:picChg>
        <pc:picChg chg="mod topLvl">
          <ac:chgData name="Yusri Al-Sanaani" userId="17efabd0-9738-43ca-b54e-b33b08e2a3d4" providerId="ADAL" clId="{4981D1CB-8F05-4828-9551-F019DFB41771}" dt="2022-04-04T10:55:20.368" v="7079" actId="164"/>
          <ac:picMkLst>
            <pc:docMk/>
            <pc:sldMk cId="3458808500" sldId="432"/>
            <ac:picMk id="99" creationId="{84FF17EF-4009-4342-8EDE-216FB43F4212}"/>
          </ac:picMkLst>
        </pc:picChg>
        <pc:cxnChg chg="mod topLvl">
          <ac:chgData name="Yusri Al-Sanaani" userId="17efabd0-9738-43ca-b54e-b33b08e2a3d4" providerId="ADAL" clId="{4981D1CB-8F05-4828-9551-F019DFB41771}" dt="2022-04-04T10:54:21.763" v="7074" actId="165"/>
          <ac:cxnSpMkLst>
            <pc:docMk/>
            <pc:sldMk cId="3458808500" sldId="432"/>
            <ac:cxnSpMk id="35" creationId="{0E61E47E-3CEE-4BF2-9C6F-814AB5DD347F}"/>
          </ac:cxnSpMkLst>
        </pc:cxnChg>
        <pc:cxnChg chg="mod topLvl">
          <ac:chgData name="Yusri Al-Sanaani" userId="17efabd0-9738-43ca-b54e-b33b08e2a3d4" providerId="ADAL" clId="{4981D1CB-8F05-4828-9551-F019DFB41771}" dt="2022-04-04T10:54:21.763" v="7074" actId="165"/>
          <ac:cxnSpMkLst>
            <pc:docMk/>
            <pc:sldMk cId="3458808500" sldId="432"/>
            <ac:cxnSpMk id="39" creationId="{19E38F72-0437-4469-9162-A13B17C443A8}"/>
          </ac:cxnSpMkLst>
        </pc:cxnChg>
        <pc:cxnChg chg="mod topLvl">
          <ac:chgData name="Yusri Al-Sanaani" userId="17efabd0-9738-43ca-b54e-b33b08e2a3d4" providerId="ADAL" clId="{4981D1CB-8F05-4828-9551-F019DFB41771}" dt="2022-04-04T10:54:21.763" v="7074" actId="165"/>
          <ac:cxnSpMkLst>
            <pc:docMk/>
            <pc:sldMk cId="3458808500" sldId="432"/>
            <ac:cxnSpMk id="40" creationId="{AF00A7A0-5374-49A3-9184-D23682E770EB}"/>
          </ac:cxnSpMkLst>
        </pc:cxnChg>
        <pc:cxnChg chg="mod topLvl">
          <ac:chgData name="Yusri Al-Sanaani" userId="17efabd0-9738-43ca-b54e-b33b08e2a3d4" providerId="ADAL" clId="{4981D1CB-8F05-4828-9551-F019DFB41771}" dt="2022-04-04T10:58:23.016" v="7099" actId="165"/>
          <ac:cxnSpMkLst>
            <pc:docMk/>
            <pc:sldMk cId="3458808500" sldId="432"/>
            <ac:cxnSpMk id="54" creationId="{B22076A7-18B8-4441-AC0F-E2D6AAE39DC6}"/>
          </ac:cxnSpMkLst>
        </pc:cxnChg>
        <pc:cxnChg chg="mod topLvl">
          <ac:chgData name="Yusri Al-Sanaani" userId="17efabd0-9738-43ca-b54e-b33b08e2a3d4" providerId="ADAL" clId="{4981D1CB-8F05-4828-9551-F019DFB41771}" dt="2022-04-04T10:58:23.016" v="7099" actId="165"/>
          <ac:cxnSpMkLst>
            <pc:docMk/>
            <pc:sldMk cId="3458808500" sldId="432"/>
            <ac:cxnSpMk id="55" creationId="{01832D1A-45E2-45A0-93FE-68D3DAD1DE26}"/>
          </ac:cxnSpMkLst>
        </pc:cxnChg>
        <pc:cxnChg chg="add mod topLvl">
          <ac:chgData name="Yusri Al-Sanaani" userId="17efabd0-9738-43ca-b54e-b33b08e2a3d4" providerId="ADAL" clId="{4981D1CB-8F05-4828-9551-F019DFB41771}" dt="2022-04-04T10:52:19.402" v="7060" actId="165"/>
          <ac:cxnSpMkLst>
            <pc:docMk/>
            <pc:sldMk cId="3458808500" sldId="432"/>
            <ac:cxnSpMk id="56" creationId="{7E95E93E-754F-4542-82FB-DAFB0F32B6C2}"/>
          </ac:cxnSpMkLst>
        </pc:cxnChg>
        <pc:cxnChg chg="add del mod">
          <ac:chgData name="Yusri Al-Sanaani" userId="17efabd0-9738-43ca-b54e-b33b08e2a3d4" providerId="ADAL" clId="{4981D1CB-8F05-4828-9551-F019DFB41771}" dt="2022-03-31T07:38:58.124" v="5095" actId="478"/>
          <ac:cxnSpMkLst>
            <pc:docMk/>
            <pc:sldMk cId="3458808500" sldId="432"/>
            <ac:cxnSpMk id="58" creationId="{8199017E-86F7-4029-94C2-C8F07FE3C373}"/>
          </ac:cxnSpMkLst>
        </pc:cxnChg>
        <pc:cxnChg chg="add del mod">
          <ac:chgData name="Yusri Al-Sanaani" userId="17efabd0-9738-43ca-b54e-b33b08e2a3d4" providerId="ADAL" clId="{4981D1CB-8F05-4828-9551-F019DFB41771}" dt="2022-03-31T07:44:36.464" v="5157" actId="478"/>
          <ac:cxnSpMkLst>
            <pc:docMk/>
            <pc:sldMk cId="3458808500" sldId="432"/>
            <ac:cxnSpMk id="75" creationId="{F340112F-1EC3-4D1A-B76F-D243C7BF39F0}"/>
          </ac:cxnSpMkLst>
        </pc:cxnChg>
        <pc:cxnChg chg="mod topLvl">
          <ac:chgData name="Yusri Al-Sanaani" userId="17efabd0-9738-43ca-b54e-b33b08e2a3d4" providerId="ADAL" clId="{4981D1CB-8F05-4828-9551-F019DFB41771}" dt="2022-04-04T10:52:29.485" v="7061" actId="165"/>
          <ac:cxnSpMkLst>
            <pc:docMk/>
            <pc:sldMk cId="3458808500" sldId="432"/>
            <ac:cxnSpMk id="79" creationId="{3194A532-ECE3-42D9-8E2D-019CD4A5C039}"/>
          </ac:cxnSpMkLst>
        </pc:cxnChg>
        <pc:cxnChg chg="mod topLvl">
          <ac:chgData name="Yusri Al-Sanaani" userId="17efabd0-9738-43ca-b54e-b33b08e2a3d4" providerId="ADAL" clId="{4981D1CB-8F05-4828-9551-F019DFB41771}" dt="2022-04-04T10:57:56.806" v="7092" actId="165"/>
          <ac:cxnSpMkLst>
            <pc:docMk/>
            <pc:sldMk cId="3458808500" sldId="432"/>
            <ac:cxnSpMk id="82" creationId="{4FF8EE57-077A-4EA3-A431-F24683B164D7}"/>
          </ac:cxnSpMkLst>
        </pc:cxnChg>
        <pc:cxnChg chg="mod topLvl">
          <ac:chgData name="Yusri Al-Sanaani" userId="17efabd0-9738-43ca-b54e-b33b08e2a3d4" providerId="ADAL" clId="{4981D1CB-8F05-4828-9551-F019DFB41771}" dt="2022-04-04T10:52:29.485" v="7061" actId="165"/>
          <ac:cxnSpMkLst>
            <pc:docMk/>
            <pc:sldMk cId="3458808500" sldId="432"/>
            <ac:cxnSpMk id="94" creationId="{351FC196-6C08-49F0-B208-461EF11568BF}"/>
          </ac:cxnSpMkLst>
        </pc:cxnChg>
        <pc:cxnChg chg="mod">
          <ac:chgData name="Yusri Al-Sanaani" userId="17efabd0-9738-43ca-b54e-b33b08e2a3d4" providerId="ADAL" clId="{4981D1CB-8F05-4828-9551-F019DFB41771}" dt="2022-04-04T10:52:29.485" v="7061" actId="165"/>
          <ac:cxnSpMkLst>
            <pc:docMk/>
            <pc:sldMk cId="3458808500" sldId="432"/>
            <ac:cxnSpMk id="95" creationId="{89AAE4C2-D62F-4226-924A-370800BE4615}"/>
          </ac:cxnSpMkLst>
        </pc:cxnChg>
        <pc:cxnChg chg="mod">
          <ac:chgData name="Yusri Al-Sanaani" userId="17efabd0-9738-43ca-b54e-b33b08e2a3d4" providerId="ADAL" clId="{4981D1CB-8F05-4828-9551-F019DFB41771}" dt="2022-04-04T10:52:29.485" v="7061" actId="165"/>
          <ac:cxnSpMkLst>
            <pc:docMk/>
            <pc:sldMk cId="3458808500" sldId="432"/>
            <ac:cxnSpMk id="96" creationId="{9F43BDCF-CA66-4E9E-889C-344060CDAB35}"/>
          </ac:cxnSpMkLst>
        </pc:cxnChg>
        <pc:cxnChg chg="mod">
          <ac:chgData name="Yusri Al-Sanaani" userId="17efabd0-9738-43ca-b54e-b33b08e2a3d4" providerId="ADAL" clId="{4981D1CB-8F05-4828-9551-F019DFB41771}" dt="2022-04-04T10:52:29.485" v="7061" actId="165"/>
          <ac:cxnSpMkLst>
            <pc:docMk/>
            <pc:sldMk cId="3458808500" sldId="432"/>
            <ac:cxnSpMk id="97" creationId="{4442E9FE-EF60-4B63-81EF-450C224123C8}"/>
          </ac:cxnSpMkLst>
        </pc:cxnChg>
        <pc:cxnChg chg="mod">
          <ac:chgData name="Yusri Al-Sanaani" userId="17efabd0-9738-43ca-b54e-b33b08e2a3d4" providerId="ADAL" clId="{4981D1CB-8F05-4828-9551-F019DFB41771}" dt="2022-04-04T10:52:29.485" v="7061" actId="165"/>
          <ac:cxnSpMkLst>
            <pc:docMk/>
            <pc:sldMk cId="3458808500" sldId="432"/>
            <ac:cxnSpMk id="104" creationId="{9F6C83C0-FC31-4ED1-8685-9D213534C5F9}"/>
          </ac:cxnSpMkLst>
        </pc:cxnChg>
        <pc:cxnChg chg="mod">
          <ac:chgData name="Yusri Al-Sanaani" userId="17efabd0-9738-43ca-b54e-b33b08e2a3d4" providerId="ADAL" clId="{4981D1CB-8F05-4828-9551-F019DFB41771}" dt="2022-03-31T07:41:39.003" v="5124" actId="478"/>
          <ac:cxnSpMkLst>
            <pc:docMk/>
            <pc:sldMk cId="3458808500" sldId="432"/>
            <ac:cxnSpMk id="117" creationId="{AF15E8AF-0CE8-49DC-A890-305C1F544163}"/>
          </ac:cxnSpMkLst>
        </pc:cxnChg>
        <pc:cxnChg chg="mod">
          <ac:chgData name="Yusri Al-Sanaani" userId="17efabd0-9738-43ca-b54e-b33b08e2a3d4" providerId="ADAL" clId="{4981D1CB-8F05-4828-9551-F019DFB41771}" dt="2022-03-31T07:41:39.003" v="5124" actId="478"/>
          <ac:cxnSpMkLst>
            <pc:docMk/>
            <pc:sldMk cId="3458808500" sldId="432"/>
            <ac:cxnSpMk id="120" creationId="{8E7AE576-2A77-4D56-8526-6B129BA3F60A}"/>
          </ac:cxnSpMkLst>
        </pc:cxnChg>
        <pc:cxnChg chg="mod">
          <ac:chgData name="Yusri Al-Sanaani" userId="17efabd0-9738-43ca-b54e-b33b08e2a3d4" providerId="ADAL" clId="{4981D1CB-8F05-4828-9551-F019DFB41771}" dt="2022-03-31T07:41:39.003" v="5124" actId="478"/>
          <ac:cxnSpMkLst>
            <pc:docMk/>
            <pc:sldMk cId="3458808500" sldId="432"/>
            <ac:cxnSpMk id="123" creationId="{B3630426-57E6-4300-8586-3D4CD5F26CDD}"/>
          </ac:cxnSpMkLst>
        </pc:cxnChg>
        <pc:cxnChg chg="mod">
          <ac:chgData name="Yusri Al-Sanaani" userId="17efabd0-9738-43ca-b54e-b33b08e2a3d4" providerId="ADAL" clId="{4981D1CB-8F05-4828-9551-F019DFB41771}" dt="2022-03-31T07:41:39.003" v="5124" actId="478"/>
          <ac:cxnSpMkLst>
            <pc:docMk/>
            <pc:sldMk cId="3458808500" sldId="432"/>
            <ac:cxnSpMk id="126" creationId="{FB84E850-B55C-4273-A8D1-658D1BC72CA9}"/>
          </ac:cxnSpMkLst>
        </pc:cxnChg>
        <pc:cxnChg chg="mod topLvl">
          <ac:chgData name="Yusri Al-Sanaani" userId="17efabd0-9738-43ca-b54e-b33b08e2a3d4" providerId="ADAL" clId="{4981D1CB-8F05-4828-9551-F019DFB41771}" dt="2022-04-04T10:52:19.402" v="7060" actId="165"/>
          <ac:cxnSpMkLst>
            <pc:docMk/>
            <pc:sldMk cId="3458808500" sldId="432"/>
            <ac:cxnSpMk id="178" creationId="{0FE90F14-5BD1-4F2A-9F86-E9AE9BCD2182}"/>
          </ac:cxnSpMkLst>
        </pc:cxnChg>
        <pc:cxnChg chg="add del mod topLvl">
          <ac:chgData name="Yusri Al-Sanaani" userId="17efabd0-9738-43ca-b54e-b33b08e2a3d4" providerId="ADAL" clId="{4981D1CB-8F05-4828-9551-F019DFB41771}" dt="2022-04-04T10:53:27.657" v="7067" actId="1076"/>
          <ac:cxnSpMkLst>
            <pc:docMk/>
            <pc:sldMk cId="3458808500" sldId="432"/>
            <ac:cxnSpMk id="2060" creationId="{91F28CA5-5CA9-4398-9AB7-EC0407C2357A}"/>
          </ac:cxnSpMkLst>
        </pc:cxnChg>
      </pc:sldChg>
      <pc:sldChg chg="addSp new del mod">
        <pc:chgData name="Yusri Al-Sanaani" userId="17efabd0-9738-43ca-b54e-b33b08e2a3d4" providerId="ADAL" clId="{4981D1CB-8F05-4828-9551-F019DFB41771}" dt="2022-03-31T23:22:34.679" v="6313" actId="47"/>
        <pc:sldMkLst>
          <pc:docMk/>
          <pc:sldMk cId="281503876" sldId="433"/>
        </pc:sldMkLst>
        <pc:picChg chg="add">
          <ac:chgData name="Yusri Al-Sanaani" userId="17efabd0-9738-43ca-b54e-b33b08e2a3d4" providerId="ADAL" clId="{4981D1CB-8F05-4828-9551-F019DFB41771}" dt="2022-03-31T23:19:23.109" v="6303" actId="22"/>
          <ac:picMkLst>
            <pc:docMk/>
            <pc:sldMk cId="281503876" sldId="433"/>
            <ac:picMk id="6" creationId="{6C7B43BA-8AC7-48DA-B8A1-BD8383EB9608}"/>
          </ac:picMkLst>
        </pc:picChg>
      </pc:sldChg>
      <pc:sldChg chg="addSp delSp modSp new del mod">
        <pc:chgData name="Yusri Al-Sanaani" userId="17efabd0-9738-43ca-b54e-b33b08e2a3d4" providerId="ADAL" clId="{4981D1CB-8F05-4828-9551-F019DFB41771}" dt="2022-03-31T18:54:32.888" v="6242" actId="680"/>
        <pc:sldMkLst>
          <pc:docMk/>
          <pc:sldMk cId="555188641" sldId="433"/>
        </pc:sldMkLst>
        <pc:spChg chg="mod">
          <ac:chgData name="Yusri Al-Sanaani" userId="17efabd0-9738-43ca-b54e-b33b08e2a3d4" providerId="ADAL" clId="{4981D1CB-8F05-4828-9551-F019DFB41771}" dt="2022-03-31T18:54:32.888" v="6242" actId="680"/>
          <ac:spMkLst>
            <pc:docMk/>
            <pc:sldMk cId="555188641" sldId="433"/>
            <ac:spMk id="4" creationId="{2869A118-0AA5-4D0D-BCB4-66155D88E7C1}"/>
          </ac:spMkLst>
        </pc:spChg>
        <pc:picChg chg="add del">
          <ac:chgData name="Yusri Al-Sanaani" userId="17efabd0-9738-43ca-b54e-b33b08e2a3d4" providerId="ADAL" clId="{4981D1CB-8F05-4828-9551-F019DFB41771}" dt="2022-03-31T18:54:12.254" v="6232"/>
          <ac:picMkLst>
            <pc:docMk/>
            <pc:sldMk cId="555188641" sldId="433"/>
            <ac:picMk id="5" creationId="{467E429D-73B4-4FF4-83B9-2E7226435479}"/>
          </ac:picMkLst>
        </pc:picChg>
        <pc:picChg chg="add del mod">
          <ac:chgData name="Yusri Al-Sanaani" userId="17efabd0-9738-43ca-b54e-b33b08e2a3d4" providerId="ADAL" clId="{4981D1CB-8F05-4828-9551-F019DFB41771}" dt="2022-03-31T18:54:07.863" v="6228"/>
          <ac:picMkLst>
            <pc:docMk/>
            <pc:sldMk cId="555188641" sldId="433"/>
            <ac:picMk id="1026" creationId="{FCB74914-C2B0-4930-B34A-6B132C138B98}"/>
          </ac:picMkLst>
        </pc:picChg>
        <pc:picChg chg="add del mod">
          <ac:chgData name="Yusri Al-Sanaani" userId="17efabd0-9738-43ca-b54e-b33b08e2a3d4" providerId="ADAL" clId="{4981D1CB-8F05-4828-9551-F019DFB41771}" dt="2022-03-31T18:54:15.519" v="6237"/>
          <ac:picMkLst>
            <pc:docMk/>
            <pc:sldMk cId="555188641" sldId="433"/>
            <ac:picMk id="1028" creationId="{4C4E0FDF-1322-43BE-8425-E541AC2E0050}"/>
          </ac:picMkLst>
        </pc:picChg>
        <pc:picChg chg="add del mod">
          <ac:chgData name="Yusri Al-Sanaani" userId="17efabd0-9738-43ca-b54e-b33b08e2a3d4" providerId="ADAL" clId="{4981D1CB-8F05-4828-9551-F019DFB41771}" dt="2022-03-31T18:54:32.252" v="6240"/>
          <ac:picMkLst>
            <pc:docMk/>
            <pc:sldMk cId="555188641" sldId="433"/>
            <ac:picMk id="1030" creationId="{55843152-A39E-46EA-B38A-7985D4273C6A}"/>
          </ac:picMkLst>
        </pc:picChg>
      </pc:sldChg>
      <pc:sldChg chg="addSp delSp modSp add del mod modAnim">
        <pc:chgData name="Yusri Al-Sanaani" userId="17efabd0-9738-43ca-b54e-b33b08e2a3d4" providerId="ADAL" clId="{4981D1CB-8F05-4828-9551-F019DFB41771}" dt="2022-03-31T08:07:49.730" v="5400" actId="47"/>
        <pc:sldMkLst>
          <pc:docMk/>
          <pc:sldMk cId="1348661256" sldId="433"/>
        </pc:sldMkLst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5" creationId="{803229EF-B76A-47CC-BF79-1DBCBBBBDE84}"/>
          </ac:spMkLst>
        </pc:spChg>
        <pc:spChg chg="mod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6" creationId="{D47F7E8B-9F67-4C38-B47A-F6BA948D8B95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7" creationId="{F2463890-1357-40AC-A5AD-9F73E71263C2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10" creationId="{9DF9479A-DA3D-483B-A002-1F3CF2E46A3A}"/>
          </ac:spMkLst>
        </pc:spChg>
        <pc:spChg chg="mod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29" creationId="{45DFCF6A-5D46-4B01-BA20-0CDF644A8506}"/>
          </ac:spMkLst>
        </pc:spChg>
        <pc:spChg chg="mod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32" creationId="{690F9098-AE6C-4D76-A681-58008C13777A}"/>
          </ac:spMkLst>
        </pc:spChg>
        <pc:spChg chg="mod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33" creationId="{D0B02296-13DF-4F3D-B454-389A89ACD27B}"/>
          </ac:spMkLst>
        </pc:spChg>
        <pc:spChg chg="mod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34" creationId="{4680E173-AE0F-4419-93D8-8AE81C7F8F7B}"/>
          </ac:spMkLst>
        </pc:spChg>
        <pc:spChg chg="mod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51" creationId="{807061B9-BAA7-452F-AA7D-4E9EB651C912}"/>
          </ac:spMkLst>
        </pc:spChg>
        <pc:spChg chg="mod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52" creationId="{3E484D76-CB8A-47BC-8866-AE45990FD4C4}"/>
          </ac:spMkLst>
        </pc:spChg>
        <pc:spChg chg="mod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53" creationId="{96AE90A9-F645-43D4-BED6-46816ADCD10C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61" creationId="{DC00B1D8-E1F5-462A-B151-4207170BF536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64" creationId="{6401270D-B0CC-43D9-A056-EF621DAFB9BB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84" creationId="{7330C609-9F5D-4F49-8711-68CBD9B3DD1B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87" creationId="{4402A993-E3C1-4DF9-9EB8-275C1029B8BD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88" creationId="{18191FAA-0A48-4D80-8807-5871585E642F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89" creationId="{1033F198-7E38-47AE-8BB3-BC84C32395E3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90" creationId="{D48ED140-4CFA-4E88-BA8F-17EFD06B96E5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91" creationId="{89FF8E0E-3268-415F-B2C2-BEFAD61CF790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92" creationId="{F60E0DF0-ECAA-408F-9CF6-D5D996436030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100" creationId="{5F26DB66-79CF-4345-B88D-B2F4F4D5634D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101" creationId="{1519A22D-57B2-48C9-AA76-BF504069E85B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102" creationId="{63606282-DB88-48A8-9F5F-1829BA44B3A5}"/>
          </ac:spMkLst>
        </pc:spChg>
        <pc:spChg chg="mod topLvl">
          <ac:chgData name="Yusri Al-Sanaani" userId="17efabd0-9738-43ca-b54e-b33b08e2a3d4" providerId="ADAL" clId="{4981D1CB-8F05-4828-9551-F019DFB41771}" dt="2022-03-31T08:07:45.803" v="5399" actId="165"/>
          <ac:spMkLst>
            <pc:docMk/>
            <pc:sldMk cId="1348661256" sldId="433"/>
            <ac:spMk id="103" creationId="{8213849C-379A-4D88-AF3B-E6CE99EBC490}"/>
          </ac:spMkLst>
        </pc:spChg>
        <pc:grpChg chg="mod topLvl">
          <ac:chgData name="Yusri Al-Sanaani" userId="17efabd0-9738-43ca-b54e-b33b08e2a3d4" providerId="ADAL" clId="{4981D1CB-8F05-4828-9551-F019DFB41771}" dt="2022-03-31T08:07:45.803" v="5399" actId="165"/>
          <ac:grpSpMkLst>
            <pc:docMk/>
            <pc:sldMk cId="1348661256" sldId="433"/>
            <ac:grpSpMk id="15" creationId="{797DFB17-1F09-40F3-9A89-06C9285D3A83}"/>
          </ac:grpSpMkLst>
        </pc:grpChg>
        <pc:grpChg chg="add del mod topLvl">
          <ac:chgData name="Yusri Al-Sanaani" userId="17efabd0-9738-43ca-b54e-b33b08e2a3d4" providerId="ADAL" clId="{4981D1CB-8F05-4828-9551-F019DFB41771}" dt="2022-03-31T08:07:45.803" v="5399" actId="165"/>
          <ac:grpSpMkLst>
            <pc:docMk/>
            <pc:sldMk cId="1348661256" sldId="433"/>
            <ac:grpSpMk id="17" creationId="{BAEF8B72-0371-4F4F-93A3-DA0728116977}"/>
          </ac:grpSpMkLst>
        </pc:grpChg>
        <pc:grpChg chg="add del mod topLvl">
          <ac:chgData name="Yusri Al-Sanaani" userId="17efabd0-9738-43ca-b54e-b33b08e2a3d4" providerId="ADAL" clId="{4981D1CB-8F05-4828-9551-F019DFB41771}" dt="2022-03-31T08:07:45.803" v="5399" actId="165"/>
          <ac:grpSpMkLst>
            <pc:docMk/>
            <pc:sldMk cId="1348661256" sldId="433"/>
            <ac:grpSpMk id="18" creationId="{D7B621D7-018E-4561-AFAA-D137C0F24076}"/>
          </ac:grpSpMkLst>
        </pc:grpChg>
        <pc:grpChg chg="add del mod topLvl">
          <ac:chgData name="Yusri Al-Sanaani" userId="17efabd0-9738-43ca-b54e-b33b08e2a3d4" providerId="ADAL" clId="{4981D1CB-8F05-4828-9551-F019DFB41771}" dt="2022-03-31T08:07:45.803" v="5399" actId="165"/>
          <ac:grpSpMkLst>
            <pc:docMk/>
            <pc:sldMk cId="1348661256" sldId="433"/>
            <ac:grpSpMk id="23" creationId="{23AFC584-635C-42A6-AA5E-A8DF93B42EEA}"/>
          </ac:grpSpMkLst>
        </pc:grpChg>
        <pc:grpChg chg="del">
          <ac:chgData name="Yusri Al-Sanaani" userId="17efabd0-9738-43ca-b54e-b33b08e2a3d4" providerId="ADAL" clId="{4981D1CB-8F05-4828-9551-F019DFB41771}" dt="2022-03-31T08:04:25.911" v="5387" actId="165"/>
          <ac:grpSpMkLst>
            <pc:docMk/>
            <pc:sldMk cId="1348661256" sldId="433"/>
            <ac:grpSpMk id="41" creationId="{A8CCC845-7ABB-45C2-9C15-1F4ECBA8768E}"/>
          </ac:grpSpMkLst>
        </pc:grpChg>
        <pc:grpChg chg="mod">
          <ac:chgData name="Yusri Al-Sanaani" userId="17efabd0-9738-43ca-b54e-b33b08e2a3d4" providerId="ADAL" clId="{4981D1CB-8F05-4828-9551-F019DFB41771}" dt="2022-03-31T08:07:45.803" v="5399" actId="165"/>
          <ac:grpSpMkLst>
            <pc:docMk/>
            <pc:sldMk cId="1348661256" sldId="433"/>
            <ac:grpSpMk id="48" creationId="{7DD1FCA0-675B-4A73-A52F-B5B7E0F513DE}"/>
          </ac:grpSpMkLst>
        </pc:grpChg>
        <pc:grpChg chg="mod topLvl">
          <ac:chgData name="Yusri Al-Sanaani" userId="17efabd0-9738-43ca-b54e-b33b08e2a3d4" providerId="ADAL" clId="{4981D1CB-8F05-4828-9551-F019DFB41771}" dt="2022-03-31T08:07:45.803" v="5399" actId="165"/>
          <ac:grpSpMkLst>
            <pc:docMk/>
            <pc:sldMk cId="1348661256" sldId="433"/>
            <ac:grpSpMk id="49" creationId="{AEB5DB1B-8486-4FDD-B000-B21F788D8884}"/>
          </ac:grpSpMkLst>
        </pc:grpChg>
        <pc:grpChg chg="add del mod topLvl">
          <ac:chgData name="Yusri Al-Sanaani" userId="17efabd0-9738-43ca-b54e-b33b08e2a3d4" providerId="ADAL" clId="{4981D1CB-8F05-4828-9551-F019DFB41771}" dt="2022-03-31T08:07:45.803" v="5399" actId="165"/>
          <ac:grpSpMkLst>
            <pc:docMk/>
            <pc:sldMk cId="1348661256" sldId="433"/>
            <ac:grpSpMk id="83" creationId="{368437F2-7AE4-42FA-AB56-96F5E723EE3F}"/>
          </ac:grpSpMkLst>
        </pc:grpChg>
        <pc:grpChg chg="add del mod topLvl">
          <ac:chgData name="Yusri Al-Sanaani" userId="17efabd0-9738-43ca-b54e-b33b08e2a3d4" providerId="ADAL" clId="{4981D1CB-8F05-4828-9551-F019DFB41771}" dt="2022-03-31T08:07:45.803" v="5399" actId="165"/>
          <ac:grpSpMkLst>
            <pc:docMk/>
            <pc:sldMk cId="1348661256" sldId="433"/>
            <ac:grpSpMk id="85" creationId="{D1BD768B-2217-4D2B-A2AE-53DD30AD49E6}"/>
          </ac:grpSpMkLst>
        </pc:grpChg>
        <pc:grpChg chg="mod topLvl">
          <ac:chgData name="Yusri Al-Sanaani" userId="17efabd0-9738-43ca-b54e-b33b08e2a3d4" providerId="ADAL" clId="{4981D1CB-8F05-4828-9551-F019DFB41771}" dt="2022-03-31T08:07:45.803" v="5399" actId="165"/>
          <ac:grpSpMkLst>
            <pc:docMk/>
            <pc:sldMk cId="1348661256" sldId="433"/>
            <ac:grpSpMk id="93" creationId="{D6ECF368-85D2-4612-8459-47C48C19B248}"/>
          </ac:grpSpMkLst>
        </pc:grpChg>
        <pc:grpChg chg="add del mod topLvl">
          <ac:chgData name="Yusri Al-Sanaani" userId="17efabd0-9738-43ca-b54e-b33b08e2a3d4" providerId="ADAL" clId="{4981D1CB-8F05-4828-9551-F019DFB41771}" dt="2022-03-31T08:07:45.803" v="5399" actId="165"/>
          <ac:grpSpMkLst>
            <pc:docMk/>
            <pc:sldMk cId="1348661256" sldId="433"/>
            <ac:grpSpMk id="98" creationId="{50EE3824-8F63-44F7-989D-1528E134BD37}"/>
          </ac:grpSpMkLst>
        </pc:grpChg>
        <pc:picChg chg="mod topLvl">
          <ac:chgData name="Yusri Al-Sanaani" userId="17efabd0-9738-43ca-b54e-b33b08e2a3d4" providerId="ADAL" clId="{4981D1CB-8F05-4828-9551-F019DFB41771}" dt="2022-03-31T08:07:45.803" v="5399" actId="165"/>
          <ac:picMkLst>
            <pc:docMk/>
            <pc:sldMk cId="1348661256" sldId="433"/>
            <ac:picMk id="86" creationId="{B1A7AD62-2B3D-4FB5-9B0F-BF521502B6BC}"/>
          </ac:picMkLst>
        </pc:picChg>
        <pc:picChg chg="mod topLvl">
          <ac:chgData name="Yusri Al-Sanaani" userId="17efabd0-9738-43ca-b54e-b33b08e2a3d4" providerId="ADAL" clId="{4981D1CB-8F05-4828-9551-F019DFB41771}" dt="2022-03-31T08:07:45.803" v="5399" actId="165"/>
          <ac:picMkLst>
            <pc:docMk/>
            <pc:sldMk cId="1348661256" sldId="433"/>
            <ac:picMk id="99" creationId="{84FF17EF-4009-4342-8EDE-216FB43F4212}"/>
          </ac:picMkLst>
        </pc:picChg>
        <pc:cxnChg chg="add del mod">
          <ac:chgData name="Yusri Al-Sanaani" userId="17efabd0-9738-43ca-b54e-b33b08e2a3d4" providerId="ADAL" clId="{4981D1CB-8F05-4828-9551-F019DFB41771}" dt="2022-03-31T08:07:43.437" v="5398" actId="11529"/>
          <ac:cxnSpMkLst>
            <pc:docMk/>
            <pc:sldMk cId="1348661256" sldId="433"/>
            <ac:cxnSpMk id="8" creationId="{89965092-46E5-413A-AAAD-6E0696BCBB40}"/>
          </ac:cxnSpMkLst>
        </pc:cxnChg>
        <pc:cxnChg chg="mod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35" creationId="{0E61E47E-3CEE-4BF2-9C6F-814AB5DD347F}"/>
          </ac:cxnSpMkLst>
        </pc:cxnChg>
        <pc:cxnChg chg="mod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39" creationId="{19E38F72-0437-4469-9162-A13B17C443A8}"/>
          </ac:cxnSpMkLst>
        </pc:cxnChg>
        <pc:cxnChg chg="mod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40" creationId="{AF00A7A0-5374-49A3-9184-D23682E770EB}"/>
          </ac:cxnSpMkLst>
        </pc:cxnChg>
        <pc:cxnChg chg="mod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54" creationId="{B22076A7-18B8-4441-AC0F-E2D6AAE39DC6}"/>
          </ac:cxnSpMkLst>
        </pc:cxnChg>
        <pc:cxnChg chg="mod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55" creationId="{01832D1A-45E2-45A0-93FE-68D3DAD1DE26}"/>
          </ac:cxnSpMkLst>
        </pc:cxnChg>
        <pc:cxnChg chg="mod topLvl">
          <ac:chgData name="Yusri Al-Sanaani" userId="17efabd0-9738-43ca-b54e-b33b08e2a3d4" providerId="ADAL" clId="{4981D1CB-8F05-4828-9551-F019DFB41771}" dt="2022-03-31T08:04:25.911" v="5387" actId="165"/>
          <ac:cxnSpMkLst>
            <pc:docMk/>
            <pc:sldMk cId="1348661256" sldId="433"/>
            <ac:cxnSpMk id="56" creationId="{7E95E93E-754F-4542-82FB-DAFB0F32B6C2}"/>
          </ac:cxnSpMkLst>
        </pc:cxnChg>
        <pc:cxnChg chg="mod topLvl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79" creationId="{3194A532-ECE3-42D9-8E2D-019CD4A5C039}"/>
          </ac:cxnSpMkLst>
        </pc:cxnChg>
        <pc:cxnChg chg="mod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82" creationId="{4FF8EE57-077A-4EA3-A431-F24683B164D7}"/>
          </ac:cxnSpMkLst>
        </pc:cxnChg>
        <pc:cxnChg chg="mod topLvl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94" creationId="{351FC196-6C08-49F0-B208-461EF11568BF}"/>
          </ac:cxnSpMkLst>
        </pc:cxnChg>
        <pc:cxnChg chg="mod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95" creationId="{89AAE4C2-D62F-4226-924A-370800BE4615}"/>
          </ac:cxnSpMkLst>
        </pc:cxnChg>
        <pc:cxnChg chg="mod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96" creationId="{9F43BDCF-CA66-4E9E-889C-344060CDAB35}"/>
          </ac:cxnSpMkLst>
        </pc:cxnChg>
        <pc:cxnChg chg="mod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97" creationId="{4442E9FE-EF60-4B63-81EF-450C224123C8}"/>
          </ac:cxnSpMkLst>
        </pc:cxnChg>
        <pc:cxnChg chg="mod">
          <ac:chgData name="Yusri Al-Sanaani" userId="17efabd0-9738-43ca-b54e-b33b08e2a3d4" providerId="ADAL" clId="{4981D1CB-8F05-4828-9551-F019DFB41771}" dt="2022-03-31T08:07:45.803" v="5399" actId="165"/>
          <ac:cxnSpMkLst>
            <pc:docMk/>
            <pc:sldMk cId="1348661256" sldId="433"/>
            <ac:cxnSpMk id="104" creationId="{9F6C83C0-FC31-4ED1-8685-9D213534C5F9}"/>
          </ac:cxnSpMkLst>
        </pc:cxnChg>
        <pc:cxnChg chg="mod topLvl">
          <ac:chgData name="Yusri Al-Sanaani" userId="17efabd0-9738-43ca-b54e-b33b08e2a3d4" providerId="ADAL" clId="{4981D1CB-8F05-4828-9551-F019DFB41771}" dt="2022-03-31T08:04:25.911" v="5387" actId="165"/>
          <ac:cxnSpMkLst>
            <pc:docMk/>
            <pc:sldMk cId="1348661256" sldId="433"/>
            <ac:cxnSpMk id="178" creationId="{0FE90F14-5BD1-4F2A-9F86-E9AE9BCD2182}"/>
          </ac:cxnSpMkLst>
        </pc:cxnChg>
        <pc:cxnChg chg="mod topLvl">
          <ac:chgData name="Yusri Al-Sanaani" userId="17efabd0-9738-43ca-b54e-b33b08e2a3d4" providerId="ADAL" clId="{4981D1CB-8F05-4828-9551-F019DFB41771}" dt="2022-03-31T08:04:25.911" v="5387" actId="165"/>
          <ac:cxnSpMkLst>
            <pc:docMk/>
            <pc:sldMk cId="1348661256" sldId="433"/>
            <ac:cxnSpMk id="2060" creationId="{91F28CA5-5CA9-4398-9AB7-EC0407C2357A}"/>
          </ac:cxnSpMkLst>
        </pc:cxnChg>
      </pc:sldChg>
      <pc:sldChg chg="addSp delSp modSp new mod ord modTransition modAnim">
        <pc:chgData name="Yusri Al-Sanaani" userId="17efabd0-9738-43ca-b54e-b33b08e2a3d4" providerId="ADAL" clId="{4981D1CB-8F05-4828-9551-F019DFB41771}" dt="2022-04-05T17:09:56.196" v="8460" actId="20577"/>
        <pc:sldMkLst>
          <pc:docMk/>
          <pc:sldMk cId="2291097072" sldId="433"/>
        </pc:sldMkLst>
        <pc:spChg chg="mod">
          <ac:chgData name="Yusri Al-Sanaani" userId="17efabd0-9738-43ca-b54e-b33b08e2a3d4" providerId="ADAL" clId="{4981D1CB-8F05-4828-9551-F019DFB41771}" dt="2022-04-01T00:13:06.302" v="6565"/>
          <ac:spMkLst>
            <pc:docMk/>
            <pc:sldMk cId="2291097072" sldId="433"/>
            <ac:spMk id="4" creationId="{F2E522BB-1BAE-4160-B9C1-156AB160D10A}"/>
          </ac:spMkLst>
        </pc:spChg>
        <pc:spChg chg="mod">
          <ac:chgData name="Yusri Al-Sanaani" userId="17efabd0-9738-43ca-b54e-b33b08e2a3d4" providerId="ADAL" clId="{4981D1CB-8F05-4828-9551-F019DFB41771}" dt="2022-04-05T17:09:56.196" v="8460" actId="20577"/>
          <ac:spMkLst>
            <pc:docMk/>
            <pc:sldMk cId="2291097072" sldId="433"/>
            <ac:spMk id="6" creationId="{FDDEB8D5-904A-4961-B2CE-9B53A171AEA6}"/>
          </ac:spMkLst>
        </pc:spChg>
        <pc:spChg chg="mod">
          <ac:chgData name="Yusri Al-Sanaani" userId="17efabd0-9738-43ca-b54e-b33b08e2a3d4" providerId="ADAL" clId="{4981D1CB-8F05-4828-9551-F019DFB41771}" dt="2022-04-05T16:22:22.998" v="7934" actId="1037"/>
          <ac:spMkLst>
            <pc:docMk/>
            <pc:sldMk cId="2291097072" sldId="433"/>
            <ac:spMk id="8" creationId="{9FEE6CF5-57E1-4C31-8947-B9BCC61F987F}"/>
          </ac:spMkLst>
        </pc:spChg>
        <pc:picChg chg="add del mod">
          <ac:chgData name="Yusri Al-Sanaani" userId="17efabd0-9738-43ca-b54e-b33b08e2a3d4" providerId="ADAL" clId="{4981D1CB-8F05-4828-9551-F019DFB41771}" dt="2022-04-05T01:54:26.532" v="7451"/>
          <ac:picMkLst>
            <pc:docMk/>
            <pc:sldMk cId="2291097072" sldId="433"/>
            <ac:picMk id="5" creationId="{A898D027-7DFA-4C62-B630-456B1CB40BA6}"/>
          </ac:picMkLst>
        </pc:picChg>
      </pc:sldChg>
      <pc:sldChg chg="modSp new mod ord modTransition">
        <pc:chgData name="Yusri Al-Sanaani" userId="17efabd0-9738-43ca-b54e-b33b08e2a3d4" providerId="ADAL" clId="{4981D1CB-8F05-4828-9551-F019DFB41771}" dt="2022-04-05T01:54:26.532" v="7451"/>
        <pc:sldMkLst>
          <pc:docMk/>
          <pc:sldMk cId="1822978254" sldId="434"/>
        </pc:sldMkLst>
        <pc:spChg chg="mod">
          <ac:chgData name="Yusri Al-Sanaani" userId="17efabd0-9738-43ca-b54e-b33b08e2a3d4" providerId="ADAL" clId="{4981D1CB-8F05-4828-9551-F019DFB41771}" dt="2022-04-01T00:13:05.142" v="6563"/>
          <ac:spMkLst>
            <pc:docMk/>
            <pc:sldMk cId="1822978254" sldId="434"/>
            <ac:spMk id="4" creationId="{DE4C8BBA-2689-4273-9725-D4F9A621F815}"/>
          </ac:spMkLst>
        </pc:spChg>
      </pc:sldChg>
      <pc:sldChg chg="modSp new del mod modTransition">
        <pc:chgData name="Yusri Al-Sanaani" userId="17efabd0-9738-43ca-b54e-b33b08e2a3d4" providerId="ADAL" clId="{4981D1CB-8F05-4828-9551-F019DFB41771}" dt="2022-04-05T06:00:14.818" v="7844" actId="47"/>
        <pc:sldMkLst>
          <pc:docMk/>
          <pc:sldMk cId="329676446" sldId="435"/>
        </pc:sldMkLst>
        <pc:spChg chg="mod">
          <ac:chgData name="Yusri Al-Sanaani" userId="17efabd0-9738-43ca-b54e-b33b08e2a3d4" providerId="ADAL" clId="{4981D1CB-8F05-4828-9551-F019DFB41771}" dt="2022-04-05T01:18:16.904" v="7396" actId="27636"/>
          <ac:spMkLst>
            <pc:docMk/>
            <pc:sldMk cId="329676446" sldId="435"/>
            <ac:spMk id="2" creationId="{109EF784-1CFD-42DA-BB69-6507CF7DC512}"/>
          </ac:spMkLst>
        </pc:spChg>
      </pc:sldChg>
      <pc:sldChg chg="modSp new add del mod">
        <pc:chgData name="Yusri Al-Sanaani" userId="17efabd0-9738-43ca-b54e-b33b08e2a3d4" providerId="ADAL" clId="{4981D1CB-8F05-4828-9551-F019DFB41771}" dt="2022-04-01T01:00:08.561" v="7033" actId="47"/>
        <pc:sldMkLst>
          <pc:docMk/>
          <pc:sldMk cId="2695961671" sldId="435"/>
        </pc:sldMkLst>
        <pc:spChg chg="mod">
          <ac:chgData name="Yusri Al-Sanaani" userId="17efabd0-9738-43ca-b54e-b33b08e2a3d4" providerId="ADAL" clId="{4981D1CB-8F05-4828-9551-F019DFB41771}" dt="2022-04-01T00:15:31.017" v="6608"/>
          <ac:spMkLst>
            <pc:docMk/>
            <pc:sldMk cId="2695961671" sldId="435"/>
            <ac:spMk id="2" creationId="{124A8DF8-0808-4AF0-A99A-5E0D9717EFB5}"/>
          </ac:spMkLst>
        </pc:spChg>
        <pc:spChg chg="mod">
          <ac:chgData name="Yusri Al-Sanaani" userId="17efabd0-9738-43ca-b54e-b33b08e2a3d4" providerId="ADAL" clId="{4981D1CB-8F05-4828-9551-F019DFB41771}" dt="2022-04-01T00:15:25.712" v="6607" actId="680"/>
          <ac:spMkLst>
            <pc:docMk/>
            <pc:sldMk cId="2695961671" sldId="435"/>
            <ac:spMk id="4" creationId="{AB801CE1-59F9-4820-9507-760729F32558}"/>
          </ac:spMkLst>
        </pc:spChg>
      </pc:sldChg>
      <pc:sldChg chg="modSp new mod modTransition modNotesTx">
        <pc:chgData name="Yusri Al-Sanaani" userId="17efabd0-9738-43ca-b54e-b33b08e2a3d4" providerId="ADAL" clId="{4981D1CB-8F05-4828-9551-F019DFB41771}" dt="2022-04-05T16:29:01.118" v="8260" actId="20577"/>
        <pc:sldMkLst>
          <pc:docMk/>
          <pc:sldMk cId="3101377461" sldId="436"/>
        </pc:sldMkLst>
        <pc:spChg chg="mod">
          <ac:chgData name="Yusri Al-Sanaani" userId="17efabd0-9738-43ca-b54e-b33b08e2a3d4" providerId="ADAL" clId="{4981D1CB-8F05-4828-9551-F019DFB41771}" dt="2022-04-05T04:21:39.231" v="7734" actId="113"/>
          <ac:spMkLst>
            <pc:docMk/>
            <pc:sldMk cId="3101377461" sldId="436"/>
            <ac:spMk id="2" creationId="{9C995487-4EFE-46DC-8166-AC855C9CC863}"/>
          </ac:spMkLst>
        </pc:spChg>
        <pc:spChg chg="mod">
          <ac:chgData name="Yusri Al-Sanaani" userId="17efabd0-9738-43ca-b54e-b33b08e2a3d4" providerId="ADAL" clId="{4981D1CB-8F05-4828-9551-F019DFB41771}" dt="2022-04-05T04:22:01.652" v="7747" actId="20577"/>
          <ac:spMkLst>
            <pc:docMk/>
            <pc:sldMk cId="3101377461" sldId="436"/>
            <ac:spMk id="4" creationId="{B7C839A4-BF4C-4664-B86C-C20E21A26697}"/>
          </ac:spMkLst>
        </pc:spChg>
      </pc:sldChg>
      <pc:sldChg chg="modSp add del mod">
        <pc:chgData name="Yusri Al-Sanaani" userId="17efabd0-9738-43ca-b54e-b33b08e2a3d4" providerId="ADAL" clId="{4981D1CB-8F05-4828-9551-F019DFB41771}" dt="2022-04-01T00:31:54.217" v="6937" actId="47"/>
        <pc:sldMkLst>
          <pc:docMk/>
          <pc:sldMk cId="3266112667" sldId="436"/>
        </pc:sldMkLst>
        <pc:spChg chg="mod">
          <ac:chgData name="Yusri Al-Sanaani" userId="17efabd0-9738-43ca-b54e-b33b08e2a3d4" providerId="ADAL" clId="{4981D1CB-8F05-4828-9551-F019DFB41771}" dt="2022-04-01T00:31:51.469" v="6936" actId="21"/>
          <ac:spMkLst>
            <pc:docMk/>
            <pc:sldMk cId="3266112667" sldId="436"/>
            <ac:spMk id="2" creationId="{937C0E00-21A1-4964-BB4E-33D092E4B807}"/>
          </ac:spMkLst>
        </pc:spChg>
      </pc:sldChg>
      <pc:sldChg chg="modSp new del mod modTransition">
        <pc:chgData name="Yusri Al-Sanaani" userId="17efabd0-9738-43ca-b54e-b33b08e2a3d4" providerId="ADAL" clId="{4981D1CB-8F05-4828-9551-F019DFB41771}" dt="2022-04-05T06:27:57.761" v="7845" actId="47"/>
        <pc:sldMkLst>
          <pc:docMk/>
          <pc:sldMk cId="1563829489" sldId="437"/>
        </pc:sldMkLst>
        <pc:spChg chg="mod">
          <ac:chgData name="Yusri Al-Sanaani" userId="17efabd0-9738-43ca-b54e-b33b08e2a3d4" providerId="ADAL" clId="{4981D1CB-8F05-4828-9551-F019DFB41771}" dt="2022-04-05T01:19:50.860" v="7424"/>
          <ac:spMkLst>
            <pc:docMk/>
            <pc:sldMk cId="1563829489" sldId="437"/>
            <ac:spMk id="2" creationId="{55DE75E4-295D-4F1F-B6C1-34BEE4721F67}"/>
          </ac:spMkLst>
        </pc:spChg>
        <pc:spChg chg="mod">
          <ac:chgData name="Yusri Al-Sanaani" userId="17efabd0-9738-43ca-b54e-b33b08e2a3d4" providerId="ADAL" clId="{4981D1CB-8F05-4828-9551-F019DFB41771}" dt="2022-04-05T01:19:54.632" v="7426" actId="27636"/>
          <ac:spMkLst>
            <pc:docMk/>
            <pc:sldMk cId="1563829489" sldId="437"/>
            <ac:spMk id="4" creationId="{029F1D1C-A6D1-4441-A8C9-4CCE979FD66B}"/>
          </ac:spMkLst>
        </pc:spChg>
      </pc:sldChg>
      <pc:sldChg chg="modSp new del mod modTransition">
        <pc:chgData name="Yusri Al-Sanaani" userId="17efabd0-9738-43ca-b54e-b33b08e2a3d4" providerId="ADAL" clId="{4981D1CB-8F05-4828-9551-F019DFB41771}" dt="2022-04-05T06:29:18.587" v="7847" actId="47"/>
        <pc:sldMkLst>
          <pc:docMk/>
          <pc:sldMk cId="3221803541" sldId="438"/>
        </pc:sldMkLst>
        <pc:spChg chg="mod">
          <ac:chgData name="Yusri Al-Sanaani" userId="17efabd0-9738-43ca-b54e-b33b08e2a3d4" providerId="ADAL" clId="{4981D1CB-8F05-4828-9551-F019DFB41771}" dt="2022-04-05T01:20:18.693" v="7430"/>
          <ac:spMkLst>
            <pc:docMk/>
            <pc:sldMk cId="3221803541" sldId="438"/>
            <ac:spMk id="2" creationId="{C2135C03-18D9-41FC-966B-CCFD59476CF5}"/>
          </ac:spMkLst>
        </pc:spChg>
        <pc:spChg chg="mod">
          <ac:chgData name="Yusri Al-Sanaani" userId="17efabd0-9738-43ca-b54e-b33b08e2a3d4" providerId="ADAL" clId="{4981D1CB-8F05-4828-9551-F019DFB41771}" dt="2022-04-05T04:29:10.322" v="7793" actId="20577"/>
          <ac:spMkLst>
            <pc:docMk/>
            <pc:sldMk cId="3221803541" sldId="438"/>
            <ac:spMk id="4" creationId="{7400A64A-4B43-4CC4-A3CA-EA75896381E7}"/>
          </ac:spMkLst>
        </pc:spChg>
      </pc:sldChg>
      <pc:sldChg chg="modSp new del mod modTransition">
        <pc:chgData name="Yusri Al-Sanaani" userId="17efabd0-9738-43ca-b54e-b33b08e2a3d4" providerId="ADAL" clId="{4981D1CB-8F05-4828-9551-F019DFB41771}" dt="2022-04-05T16:10:32.303" v="7858" actId="47"/>
        <pc:sldMkLst>
          <pc:docMk/>
          <pc:sldMk cId="2511755184" sldId="439"/>
        </pc:sldMkLst>
        <pc:spChg chg="mod">
          <ac:chgData name="Yusri Al-Sanaani" userId="17efabd0-9738-43ca-b54e-b33b08e2a3d4" providerId="ADAL" clId="{4981D1CB-8F05-4828-9551-F019DFB41771}" dt="2022-04-05T01:22:15.889" v="7436"/>
          <ac:spMkLst>
            <pc:docMk/>
            <pc:sldMk cId="2511755184" sldId="439"/>
            <ac:spMk id="2" creationId="{BD1B5CAD-7B00-4FCC-BCB5-405AE2402E51}"/>
          </ac:spMkLst>
        </pc:spChg>
        <pc:spChg chg="mod">
          <ac:chgData name="Yusri Al-Sanaani" userId="17efabd0-9738-43ca-b54e-b33b08e2a3d4" providerId="ADAL" clId="{4981D1CB-8F05-4828-9551-F019DFB41771}" dt="2022-04-05T01:22:19.620" v="7438" actId="27636"/>
          <ac:spMkLst>
            <pc:docMk/>
            <pc:sldMk cId="2511755184" sldId="439"/>
            <ac:spMk id="4" creationId="{5EFFA1E5-0A2E-4F7B-AF0F-EFC0B2691785}"/>
          </ac:spMkLst>
        </pc:spChg>
      </pc:sldChg>
      <pc:sldChg chg="modSp new mod modTransition">
        <pc:chgData name="Yusri Al-Sanaani" userId="17efabd0-9738-43ca-b54e-b33b08e2a3d4" providerId="ADAL" clId="{4981D1CB-8F05-4828-9551-F019DFB41771}" dt="2022-04-05T02:40:50.894" v="7509" actId="113"/>
        <pc:sldMkLst>
          <pc:docMk/>
          <pc:sldMk cId="182213734" sldId="440"/>
        </pc:sldMkLst>
        <pc:spChg chg="mod">
          <ac:chgData name="Yusri Al-Sanaani" userId="17efabd0-9738-43ca-b54e-b33b08e2a3d4" providerId="ADAL" clId="{4981D1CB-8F05-4828-9551-F019DFB41771}" dt="2022-04-05T02:40:50.894" v="7509" actId="113"/>
          <ac:spMkLst>
            <pc:docMk/>
            <pc:sldMk cId="182213734" sldId="440"/>
            <ac:spMk id="2" creationId="{7CBC3F7C-F82D-44EE-9383-25D84FF84E29}"/>
          </ac:spMkLst>
        </pc:spChg>
        <pc:spChg chg="mod">
          <ac:chgData name="Yusri Al-Sanaani" userId="17efabd0-9738-43ca-b54e-b33b08e2a3d4" providerId="ADAL" clId="{4981D1CB-8F05-4828-9551-F019DFB41771}" dt="2022-04-05T01:22:33.491" v="7445" actId="20577"/>
          <ac:spMkLst>
            <pc:docMk/>
            <pc:sldMk cId="182213734" sldId="440"/>
            <ac:spMk id="4" creationId="{80B5335F-C921-49B9-A59F-AB18A33E8F68}"/>
          </ac:spMkLst>
        </pc:spChg>
      </pc:sldChg>
      <pc:sldChg chg="modSp add mod">
        <pc:chgData name="Yusri Al-Sanaani" userId="17efabd0-9738-43ca-b54e-b33b08e2a3d4" providerId="ADAL" clId="{4981D1CB-8F05-4828-9551-F019DFB41771}" dt="2022-04-05T06:28:15.558" v="7846" actId="20577"/>
        <pc:sldMkLst>
          <pc:docMk/>
          <pc:sldMk cId="3642435521" sldId="441"/>
        </pc:sldMkLst>
        <pc:spChg chg="mod">
          <ac:chgData name="Yusri Al-Sanaani" userId="17efabd0-9738-43ca-b54e-b33b08e2a3d4" providerId="ADAL" clId="{4981D1CB-8F05-4828-9551-F019DFB41771}" dt="2022-04-05T06:28:15.558" v="7846" actId="20577"/>
          <ac:spMkLst>
            <pc:docMk/>
            <pc:sldMk cId="3642435521" sldId="441"/>
            <ac:spMk id="2" creationId="{55DE75E4-295D-4F1F-B6C1-34BEE4721F67}"/>
          </ac:spMkLst>
        </pc:spChg>
        <pc:spChg chg="mod">
          <ac:chgData name="Yusri Al-Sanaani" userId="17efabd0-9738-43ca-b54e-b33b08e2a3d4" providerId="ADAL" clId="{4981D1CB-8F05-4828-9551-F019DFB41771}" dt="2022-04-05T04:27:12.477" v="7761" actId="20577"/>
          <ac:spMkLst>
            <pc:docMk/>
            <pc:sldMk cId="3642435521" sldId="441"/>
            <ac:spMk id="4" creationId="{029F1D1C-A6D1-4441-A8C9-4CCE979FD66B}"/>
          </ac:spMkLst>
        </pc:spChg>
      </pc:sldChg>
      <pc:sldChg chg="modSp new mod">
        <pc:chgData name="Yusri Al-Sanaani" userId="17efabd0-9738-43ca-b54e-b33b08e2a3d4" providerId="ADAL" clId="{4981D1CB-8F05-4828-9551-F019DFB41771}" dt="2022-04-05T16:37:54.926" v="8281" actId="27636"/>
        <pc:sldMkLst>
          <pc:docMk/>
          <pc:sldMk cId="108330437" sldId="442"/>
        </pc:sldMkLst>
        <pc:spChg chg="mod">
          <ac:chgData name="Yusri Al-Sanaani" userId="17efabd0-9738-43ca-b54e-b33b08e2a3d4" providerId="ADAL" clId="{4981D1CB-8F05-4828-9551-F019DFB41771}" dt="2022-04-05T16:37:48.165" v="8279" actId="108"/>
          <ac:spMkLst>
            <pc:docMk/>
            <pc:sldMk cId="108330437" sldId="442"/>
            <ac:spMk id="2" creationId="{148E63CD-F942-4AFF-98BF-E7C23949D7C8}"/>
          </ac:spMkLst>
        </pc:spChg>
        <pc:spChg chg="mod">
          <ac:chgData name="Yusri Al-Sanaani" userId="17efabd0-9738-43ca-b54e-b33b08e2a3d4" providerId="ADAL" clId="{4981D1CB-8F05-4828-9551-F019DFB41771}" dt="2022-04-05T16:37:54.926" v="8281" actId="27636"/>
          <ac:spMkLst>
            <pc:docMk/>
            <pc:sldMk cId="108330437" sldId="442"/>
            <ac:spMk id="4" creationId="{D015B49C-7A37-4FA4-B6A4-9AC37AFADAC9}"/>
          </ac:spMkLst>
        </pc:spChg>
      </pc:sldChg>
      <pc:sldChg chg="addSp delSp modSp new mod">
        <pc:chgData name="Yusri Al-Sanaani" userId="17efabd0-9738-43ca-b54e-b33b08e2a3d4" providerId="ADAL" clId="{4981D1CB-8F05-4828-9551-F019DFB41771}" dt="2022-04-11T08:08:23.442" v="8764" actId="1076"/>
        <pc:sldMkLst>
          <pc:docMk/>
          <pc:sldMk cId="2952030367" sldId="443"/>
        </pc:sldMkLst>
        <pc:spChg chg="del">
          <ac:chgData name="Yusri Al-Sanaani" userId="17efabd0-9738-43ca-b54e-b33b08e2a3d4" providerId="ADAL" clId="{4981D1CB-8F05-4828-9551-F019DFB41771}" dt="2022-04-11T08:08:20.137" v="8763" actId="478"/>
          <ac:spMkLst>
            <pc:docMk/>
            <pc:sldMk cId="2952030367" sldId="443"/>
            <ac:spMk id="2" creationId="{51FE903F-2AFB-4DA7-88B9-73AD287363EE}"/>
          </ac:spMkLst>
        </pc:spChg>
        <pc:spChg chg="mod">
          <ac:chgData name="Yusri Al-Sanaani" userId="17efabd0-9738-43ca-b54e-b33b08e2a3d4" providerId="ADAL" clId="{4981D1CB-8F05-4828-9551-F019DFB41771}" dt="2022-04-11T08:08:12.275" v="8762" actId="20577"/>
          <ac:spMkLst>
            <pc:docMk/>
            <pc:sldMk cId="2952030367" sldId="443"/>
            <ac:spMk id="4" creationId="{41585D7D-65CA-488A-9CD1-72AD78F96B54}"/>
          </ac:spMkLst>
        </pc:spChg>
        <pc:picChg chg="add mod">
          <ac:chgData name="Yusri Al-Sanaani" userId="17efabd0-9738-43ca-b54e-b33b08e2a3d4" providerId="ADAL" clId="{4981D1CB-8F05-4828-9551-F019DFB41771}" dt="2022-04-11T08:08:23.442" v="8764" actId="1076"/>
          <ac:picMkLst>
            <pc:docMk/>
            <pc:sldMk cId="2952030367" sldId="443"/>
            <ac:picMk id="1026" creationId="{7173FF8C-AE79-47E5-B61C-3B057593DEC3}"/>
          </ac:picMkLst>
        </pc:picChg>
      </pc:sldChg>
      <pc:sldChg chg="addSp delSp modSp new mod setBg">
        <pc:chgData name="Yusri Al-Sanaani" userId="17efabd0-9738-43ca-b54e-b33b08e2a3d4" providerId="ADAL" clId="{4981D1CB-8F05-4828-9551-F019DFB41771}" dt="2022-04-11T08:09:55.217" v="8794" actId="1076"/>
        <pc:sldMkLst>
          <pc:docMk/>
          <pc:sldMk cId="4137977003" sldId="444"/>
        </pc:sldMkLst>
        <pc:spChg chg="del">
          <ac:chgData name="Yusri Al-Sanaani" userId="17efabd0-9738-43ca-b54e-b33b08e2a3d4" providerId="ADAL" clId="{4981D1CB-8F05-4828-9551-F019DFB41771}" dt="2022-04-11T08:08:32.168" v="8766" actId="478"/>
          <ac:spMkLst>
            <pc:docMk/>
            <pc:sldMk cId="4137977003" sldId="444"/>
            <ac:spMk id="2" creationId="{C7749530-C3BD-4AE3-A3B4-EE76571EA81A}"/>
          </ac:spMkLst>
        </pc:spChg>
        <pc:spChg chg="mod ord">
          <ac:chgData name="Yusri Al-Sanaani" userId="17efabd0-9738-43ca-b54e-b33b08e2a3d4" providerId="ADAL" clId="{4981D1CB-8F05-4828-9551-F019DFB41771}" dt="2022-04-11T08:09:43.054" v="8790"/>
          <ac:spMkLst>
            <pc:docMk/>
            <pc:sldMk cId="4137977003" sldId="444"/>
            <ac:spMk id="3" creationId="{1EF25376-12F1-4AD0-8B20-915C13145C47}"/>
          </ac:spMkLst>
        </pc:spChg>
        <pc:spChg chg="mod">
          <ac:chgData name="Yusri Al-Sanaani" userId="17efabd0-9738-43ca-b54e-b33b08e2a3d4" providerId="ADAL" clId="{4981D1CB-8F05-4828-9551-F019DFB41771}" dt="2022-04-11T08:09:43.054" v="8790"/>
          <ac:spMkLst>
            <pc:docMk/>
            <pc:sldMk cId="4137977003" sldId="444"/>
            <ac:spMk id="4" creationId="{4302BC6F-D70A-49DB-A138-2E72E7AAE8BD}"/>
          </ac:spMkLst>
        </pc:spChg>
        <pc:spChg chg="add del">
          <ac:chgData name="Yusri Al-Sanaani" userId="17efabd0-9738-43ca-b54e-b33b08e2a3d4" providerId="ADAL" clId="{4981D1CB-8F05-4828-9551-F019DFB41771}" dt="2022-04-11T08:09:43.054" v="8790"/>
          <ac:spMkLst>
            <pc:docMk/>
            <pc:sldMk cId="4137977003" sldId="444"/>
            <ac:spMk id="71" creationId="{FB5B0058-AF13-4859-B429-4EDDE2A26F7F}"/>
          </ac:spMkLst>
        </pc:spChg>
        <pc:spChg chg="add del">
          <ac:chgData name="Yusri Al-Sanaani" userId="17efabd0-9738-43ca-b54e-b33b08e2a3d4" providerId="ADAL" clId="{4981D1CB-8F05-4828-9551-F019DFB41771}" dt="2022-04-11T08:09:43.054" v="8790"/>
          <ac:spMkLst>
            <pc:docMk/>
            <pc:sldMk cId="4137977003" sldId="444"/>
            <ac:spMk id="73" creationId="{0277405F-0B4F-4418-B773-1B38814125B6}"/>
          </ac:spMkLst>
        </pc:spChg>
        <pc:picChg chg="add mod">
          <ac:chgData name="Yusri Al-Sanaani" userId="17efabd0-9738-43ca-b54e-b33b08e2a3d4" providerId="ADAL" clId="{4981D1CB-8F05-4828-9551-F019DFB41771}" dt="2022-04-11T08:09:53.827" v="8793" actId="1076"/>
          <ac:picMkLst>
            <pc:docMk/>
            <pc:sldMk cId="4137977003" sldId="444"/>
            <ac:picMk id="6" creationId="{67C5FE71-04FA-47DE-B25D-20C827FF139B}"/>
          </ac:picMkLst>
        </pc:picChg>
        <pc:picChg chg="add mod">
          <ac:chgData name="Yusri Al-Sanaani" userId="17efabd0-9738-43ca-b54e-b33b08e2a3d4" providerId="ADAL" clId="{4981D1CB-8F05-4828-9551-F019DFB41771}" dt="2022-04-11T08:09:55.217" v="8794" actId="1076"/>
          <ac:picMkLst>
            <pc:docMk/>
            <pc:sldMk cId="4137977003" sldId="444"/>
            <ac:picMk id="2050" creationId="{551B3952-9058-4A75-BEE5-DD081BA74B29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08:45.935" v="8769" actId="1076"/>
        <pc:sldMkLst>
          <pc:docMk/>
          <pc:sldMk cId="936893995" sldId="445"/>
        </pc:sldMkLst>
        <pc:spChg chg="del">
          <ac:chgData name="Yusri Al-Sanaani" userId="17efabd0-9738-43ca-b54e-b33b08e2a3d4" providerId="ADAL" clId="{4981D1CB-8F05-4828-9551-F019DFB41771}" dt="2022-04-11T08:08:41.505" v="8768" actId="478"/>
          <ac:spMkLst>
            <pc:docMk/>
            <pc:sldMk cId="936893995" sldId="445"/>
            <ac:spMk id="2" creationId="{0C14737F-F347-441A-A705-FC851AE2DD09}"/>
          </ac:spMkLst>
        </pc:spChg>
        <pc:spChg chg="mod">
          <ac:chgData name="Yusri Al-Sanaani" userId="17efabd0-9738-43ca-b54e-b33b08e2a3d4" providerId="ADAL" clId="{4981D1CB-8F05-4828-9551-F019DFB41771}" dt="2022-04-11T08:08:39.058" v="8767"/>
          <ac:spMkLst>
            <pc:docMk/>
            <pc:sldMk cId="936893995" sldId="445"/>
            <ac:spMk id="4" creationId="{96A9CDA2-F690-4D9F-8E82-49F87702A62B}"/>
          </ac:spMkLst>
        </pc:spChg>
        <pc:picChg chg="add mod">
          <ac:chgData name="Yusri Al-Sanaani" userId="17efabd0-9738-43ca-b54e-b33b08e2a3d4" providerId="ADAL" clId="{4981D1CB-8F05-4828-9551-F019DFB41771}" dt="2022-04-11T08:08:45.935" v="8769" actId="1076"/>
          <ac:picMkLst>
            <pc:docMk/>
            <pc:sldMk cId="936893995" sldId="445"/>
            <ac:picMk id="3074" creationId="{5469A406-013A-4376-880A-F066E6C9518F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08:55.844" v="8772" actId="1076"/>
        <pc:sldMkLst>
          <pc:docMk/>
          <pc:sldMk cId="2472076249" sldId="446"/>
        </pc:sldMkLst>
        <pc:spChg chg="del">
          <ac:chgData name="Yusri Al-Sanaani" userId="17efabd0-9738-43ca-b54e-b33b08e2a3d4" providerId="ADAL" clId="{4981D1CB-8F05-4828-9551-F019DFB41771}" dt="2022-04-11T08:08:53.514" v="8771" actId="478"/>
          <ac:spMkLst>
            <pc:docMk/>
            <pc:sldMk cId="2472076249" sldId="446"/>
            <ac:spMk id="2" creationId="{C8E277BA-D53E-496D-9955-A7A413973264}"/>
          </ac:spMkLst>
        </pc:spChg>
        <pc:spChg chg="mod">
          <ac:chgData name="Yusri Al-Sanaani" userId="17efabd0-9738-43ca-b54e-b33b08e2a3d4" providerId="ADAL" clId="{4981D1CB-8F05-4828-9551-F019DFB41771}" dt="2022-04-11T08:08:51.359" v="8770"/>
          <ac:spMkLst>
            <pc:docMk/>
            <pc:sldMk cId="2472076249" sldId="446"/>
            <ac:spMk id="4" creationId="{67E3B100-C385-464B-8A04-29E8CC15525A}"/>
          </ac:spMkLst>
        </pc:spChg>
        <pc:picChg chg="add mod">
          <ac:chgData name="Yusri Al-Sanaani" userId="17efabd0-9738-43ca-b54e-b33b08e2a3d4" providerId="ADAL" clId="{4981D1CB-8F05-4828-9551-F019DFB41771}" dt="2022-04-11T08:08:55.844" v="8772" actId="1076"/>
          <ac:picMkLst>
            <pc:docMk/>
            <pc:sldMk cId="2472076249" sldId="446"/>
            <ac:picMk id="4098" creationId="{0AF0F1D8-EFF9-4C32-805E-0D138A1BF13D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09:05.818" v="8775" actId="1076"/>
        <pc:sldMkLst>
          <pc:docMk/>
          <pc:sldMk cId="1665759472" sldId="447"/>
        </pc:sldMkLst>
        <pc:spChg chg="del">
          <ac:chgData name="Yusri Al-Sanaani" userId="17efabd0-9738-43ca-b54e-b33b08e2a3d4" providerId="ADAL" clId="{4981D1CB-8F05-4828-9551-F019DFB41771}" dt="2022-04-11T08:09:02.352" v="8774" actId="478"/>
          <ac:spMkLst>
            <pc:docMk/>
            <pc:sldMk cId="1665759472" sldId="447"/>
            <ac:spMk id="2" creationId="{700778F1-8148-4CD5-AB49-04DCA9E67085}"/>
          </ac:spMkLst>
        </pc:spChg>
        <pc:spChg chg="mod">
          <ac:chgData name="Yusri Al-Sanaani" userId="17efabd0-9738-43ca-b54e-b33b08e2a3d4" providerId="ADAL" clId="{4981D1CB-8F05-4828-9551-F019DFB41771}" dt="2022-04-11T08:09:00.320" v="8773"/>
          <ac:spMkLst>
            <pc:docMk/>
            <pc:sldMk cId="1665759472" sldId="447"/>
            <ac:spMk id="4" creationId="{F47C877A-6216-4EFA-B962-491FBD62FA9E}"/>
          </ac:spMkLst>
        </pc:spChg>
        <pc:picChg chg="add mod">
          <ac:chgData name="Yusri Al-Sanaani" userId="17efabd0-9738-43ca-b54e-b33b08e2a3d4" providerId="ADAL" clId="{4981D1CB-8F05-4828-9551-F019DFB41771}" dt="2022-04-11T08:09:05.818" v="8775" actId="1076"/>
          <ac:picMkLst>
            <pc:docMk/>
            <pc:sldMk cId="1665759472" sldId="447"/>
            <ac:picMk id="5122" creationId="{CFD377C1-0790-4079-8FC4-0188079B9878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09:21.432" v="8778" actId="1076"/>
        <pc:sldMkLst>
          <pc:docMk/>
          <pc:sldMk cId="554343495" sldId="448"/>
        </pc:sldMkLst>
        <pc:spChg chg="del">
          <ac:chgData name="Yusri Al-Sanaani" userId="17efabd0-9738-43ca-b54e-b33b08e2a3d4" providerId="ADAL" clId="{4981D1CB-8F05-4828-9551-F019DFB41771}" dt="2022-04-11T08:09:12.239" v="8777" actId="478"/>
          <ac:spMkLst>
            <pc:docMk/>
            <pc:sldMk cId="554343495" sldId="448"/>
            <ac:spMk id="2" creationId="{6B80BBB3-A05F-4151-84E2-1E1A74565F76}"/>
          </ac:spMkLst>
        </pc:spChg>
        <pc:spChg chg="mod">
          <ac:chgData name="Yusri Al-Sanaani" userId="17efabd0-9738-43ca-b54e-b33b08e2a3d4" providerId="ADAL" clId="{4981D1CB-8F05-4828-9551-F019DFB41771}" dt="2022-04-11T08:09:10.560" v="8776"/>
          <ac:spMkLst>
            <pc:docMk/>
            <pc:sldMk cId="554343495" sldId="448"/>
            <ac:spMk id="4" creationId="{D7A08CB2-FF50-480D-9F67-D51BD24CD851}"/>
          </ac:spMkLst>
        </pc:spChg>
        <pc:picChg chg="add mod">
          <ac:chgData name="Yusri Al-Sanaani" userId="17efabd0-9738-43ca-b54e-b33b08e2a3d4" providerId="ADAL" clId="{4981D1CB-8F05-4828-9551-F019DFB41771}" dt="2022-04-11T08:09:21.432" v="8778" actId="1076"/>
          <ac:picMkLst>
            <pc:docMk/>
            <pc:sldMk cId="554343495" sldId="448"/>
            <ac:picMk id="6146" creationId="{EBAFF1AD-AA7E-46E5-98A1-5BC273A99DFE}"/>
          </ac:picMkLst>
        </pc:picChg>
      </pc:sldChg>
      <pc:sldChg chg="addSp delSp modSp new del mod">
        <pc:chgData name="Yusri Al-Sanaani" userId="17efabd0-9738-43ca-b54e-b33b08e2a3d4" providerId="ADAL" clId="{4981D1CB-8F05-4828-9551-F019DFB41771}" dt="2022-04-13T00:21:21.106" v="11393" actId="47"/>
        <pc:sldMkLst>
          <pc:docMk/>
          <pc:sldMk cId="1465181991" sldId="449"/>
        </pc:sldMkLst>
        <pc:spChg chg="mod">
          <ac:chgData name="Yusri Al-Sanaani" userId="17efabd0-9738-43ca-b54e-b33b08e2a3d4" providerId="ADAL" clId="{4981D1CB-8F05-4828-9551-F019DFB41771}" dt="2022-04-11T08:09:27.383" v="8779"/>
          <ac:spMkLst>
            <pc:docMk/>
            <pc:sldMk cId="1465181991" sldId="449"/>
            <ac:spMk id="4" creationId="{F2D0FD22-41A3-49D0-8028-74174720D24B}"/>
          </ac:spMkLst>
        </pc:spChg>
        <pc:picChg chg="add del mod">
          <ac:chgData name="Yusri Al-Sanaani" userId="17efabd0-9738-43ca-b54e-b33b08e2a3d4" providerId="ADAL" clId="{4981D1CB-8F05-4828-9551-F019DFB41771}" dt="2022-04-11T08:09:29.455" v="8780" actId="21"/>
          <ac:picMkLst>
            <pc:docMk/>
            <pc:sldMk cId="1465181991" sldId="449"/>
            <ac:picMk id="7170" creationId="{60686584-3C71-4F20-89AB-2D8DCF094F73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10:11.194" v="8797" actId="1076"/>
        <pc:sldMkLst>
          <pc:docMk/>
          <pc:sldMk cId="2527546170" sldId="450"/>
        </pc:sldMkLst>
        <pc:spChg chg="del">
          <ac:chgData name="Yusri Al-Sanaani" userId="17efabd0-9738-43ca-b54e-b33b08e2a3d4" providerId="ADAL" clId="{4981D1CB-8F05-4828-9551-F019DFB41771}" dt="2022-04-11T08:10:09.029" v="8796" actId="478"/>
          <ac:spMkLst>
            <pc:docMk/>
            <pc:sldMk cId="2527546170" sldId="450"/>
            <ac:spMk id="2" creationId="{7EF3A2A9-393B-4DD5-B9C1-C87B811571EC}"/>
          </ac:spMkLst>
        </pc:spChg>
        <pc:spChg chg="mod">
          <ac:chgData name="Yusri Al-Sanaani" userId="17efabd0-9738-43ca-b54e-b33b08e2a3d4" providerId="ADAL" clId="{4981D1CB-8F05-4828-9551-F019DFB41771}" dt="2022-04-11T08:10:06.878" v="8795"/>
          <ac:spMkLst>
            <pc:docMk/>
            <pc:sldMk cId="2527546170" sldId="450"/>
            <ac:spMk id="4" creationId="{DD8FED96-0FA1-46F4-9BFA-1D6C56153A98}"/>
          </ac:spMkLst>
        </pc:spChg>
        <pc:picChg chg="add mod">
          <ac:chgData name="Yusri Al-Sanaani" userId="17efabd0-9738-43ca-b54e-b33b08e2a3d4" providerId="ADAL" clId="{4981D1CB-8F05-4828-9551-F019DFB41771}" dt="2022-04-11T08:10:11.194" v="8797" actId="1076"/>
          <ac:picMkLst>
            <pc:docMk/>
            <pc:sldMk cId="2527546170" sldId="450"/>
            <ac:picMk id="8194" creationId="{F117E019-74E7-4924-89DD-77657DB12FDA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10:19.576" v="8800" actId="1076"/>
        <pc:sldMkLst>
          <pc:docMk/>
          <pc:sldMk cId="2109449467" sldId="451"/>
        </pc:sldMkLst>
        <pc:spChg chg="del">
          <ac:chgData name="Yusri Al-Sanaani" userId="17efabd0-9738-43ca-b54e-b33b08e2a3d4" providerId="ADAL" clId="{4981D1CB-8F05-4828-9551-F019DFB41771}" dt="2022-04-11T08:10:16.263" v="8799" actId="478"/>
          <ac:spMkLst>
            <pc:docMk/>
            <pc:sldMk cId="2109449467" sldId="451"/>
            <ac:spMk id="2" creationId="{77DC08D4-BD6C-46AC-B6E4-CE1013837FBA}"/>
          </ac:spMkLst>
        </pc:spChg>
        <pc:spChg chg="mod">
          <ac:chgData name="Yusri Al-Sanaani" userId="17efabd0-9738-43ca-b54e-b33b08e2a3d4" providerId="ADAL" clId="{4981D1CB-8F05-4828-9551-F019DFB41771}" dt="2022-04-11T08:10:14.416" v="8798"/>
          <ac:spMkLst>
            <pc:docMk/>
            <pc:sldMk cId="2109449467" sldId="451"/>
            <ac:spMk id="4" creationId="{47917EBA-FF67-4A9A-8649-1FD03907F15B}"/>
          </ac:spMkLst>
        </pc:spChg>
        <pc:picChg chg="add mod">
          <ac:chgData name="Yusri Al-Sanaani" userId="17efabd0-9738-43ca-b54e-b33b08e2a3d4" providerId="ADAL" clId="{4981D1CB-8F05-4828-9551-F019DFB41771}" dt="2022-04-11T08:10:19.576" v="8800" actId="1076"/>
          <ac:picMkLst>
            <pc:docMk/>
            <pc:sldMk cId="2109449467" sldId="451"/>
            <ac:picMk id="9218" creationId="{AACAC62D-C7E3-46B1-97A3-400874BFEAFC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10:29.379" v="8803" actId="1076"/>
        <pc:sldMkLst>
          <pc:docMk/>
          <pc:sldMk cId="667811171" sldId="452"/>
        </pc:sldMkLst>
        <pc:spChg chg="del">
          <ac:chgData name="Yusri Al-Sanaani" userId="17efabd0-9738-43ca-b54e-b33b08e2a3d4" providerId="ADAL" clId="{4981D1CB-8F05-4828-9551-F019DFB41771}" dt="2022-04-11T08:10:26.379" v="8802" actId="478"/>
          <ac:spMkLst>
            <pc:docMk/>
            <pc:sldMk cId="667811171" sldId="452"/>
            <ac:spMk id="2" creationId="{E44CCD53-8AF0-409A-99C3-335B442AD891}"/>
          </ac:spMkLst>
        </pc:spChg>
        <pc:spChg chg="mod">
          <ac:chgData name="Yusri Al-Sanaani" userId="17efabd0-9738-43ca-b54e-b33b08e2a3d4" providerId="ADAL" clId="{4981D1CB-8F05-4828-9551-F019DFB41771}" dt="2022-04-11T08:10:23.788" v="8801"/>
          <ac:spMkLst>
            <pc:docMk/>
            <pc:sldMk cId="667811171" sldId="452"/>
            <ac:spMk id="4" creationId="{419FCD32-1F16-470B-8E3E-0D0BF61370C9}"/>
          </ac:spMkLst>
        </pc:spChg>
        <pc:picChg chg="add mod">
          <ac:chgData name="Yusri Al-Sanaani" userId="17efabd0-9738-43ca-b54e-b33b08e2a3d4" providerId="ADAL" clId="{4981D1CB-8F05-4828-9551-F019DFB41771}" dt="2022-04-11T08:10:29.379" v="8803" actId="1076"/>
          <ac:picMkLst>
            <pc:docMk/>
            <pc:sldMk cId="667811171" sldId="452"/>
            <ac:picMk id="10242" creationId="{27DC4794-644D-4B9F-B873-8F5F834E918A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10:48.678" v="8806" actId="1076"/>
        <pc:sldMkLst>
          <pc:docMk/>
          <pc:sldMk cId="940989738" sldId="453"/>
        </pc:sldMkLst>
        <pc:spChg chg="del">
          <ac:chgData name="Yusri Al-Sanaani" userId="17efabd0-9738-43ca-b54e-b33b08e2a3d4" providerId="ADAL" clId="{4981D1CB-8F05-4828-9551-F019DFB41771}" dt="2022-04-11T08:10:37.584" v="8805" actId="478"/>
          <ac:spMkLst>
            <pc:docMk/>
            <pc:sldMk cId="940989738" sldId="453"/>
            <ac:spMk id="2" creationId="{9DE91DC7-9B8E-4B79-A169-18376207912C}"/>
          </ac:spMkLst>
        </pc:spChg>
        <pc:spChg chg="mod">
          <ac:chgData name="Yusri Al-Sanaani" userId="17efabd0-9738-43ca-b54e-b33b08e2a3d4" providerId="ADAL" clId="{4981D1CB-8F05-4828-9551-F019DFB41771}" dt="2022-04-11T08:10:35.167" v="8804"/>
          <ac:spMkLst>
            <pc:docMk/>
            <pc:sldMk cId="940989738" sldId="453"/>
            <ac:spMk id="4" creationId="{2C8153CC-1906-450E-A96A-B90ECC311C22}"/>
          </ac:spMkLst>
        </pc:spChg>
        <pc:picChg chg="add mod">
          <ac:chgData name="Yusri Al-Sanaani" userId="17efabd0-9738-43ca-b54e-b33b08e2a3d4" providerId="ADAL" clId="{4981D1CB-8F05-4828-9551-F019DFB41771}" dt="2022-04-11T08:10:48.678" v="8806" actId="1076"/>
          <ac:picMkLst>
            <pc:docMk/>
            <pc:sldMk cId="940989738" sldId="453"/>
            <ac:picMk id="11266" creationId="{F5727609-2ECB-46E6-A0E3-5936AD5942DD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10:58.546" v="8809" actId="1076"/>
        <pc:sldMkLst>
          <pc:docMk/>
          <pc:sldMk cId="340215243" sldId="454"/>
        </pc:sldMkLst>
        <pc:spChg chg="del">
          <ac:chgData name="Yusri Al-Sanaani" userId="17efabd0-9738-43ca-b54e-b33b08e2a3d4" providerId="ADAL" clId="{4981D1CB-8F05-4828-9551-F019DFB41771}" dt="2022-04-11T08:10:55.688" v="8808" actId="478"/>
          <ac:spMkLst>
            <pc:docMk/>
            <pc:sldMk cId="340215243" sldId="454"/>
            <ac:spMk id="2" creationId="{0399CB83-7966-48E8-9061-1A1593C5152F}"/>
          </ac:spMkLst>
        </pc:spChg>
        <pc:spChg chg="mod">
          <ac:chgData name="Yusri Al-Sanaani" userId="17efabd0-9738-43ca-b54e-b33b08e2a3d4" providerId="ADAL" clId="{4981D1CB-8F05-4828-9551-F019DFB41771}" dt="2022-04-11T08:10:52.272" v="8807"/>
          <ac:spMkLst>
            <pc:docMk/>
            <pc:sldMk cId="340215243" sldId="454"/>
            <ac:spMk id="4" creationId="{7CFC0A38-4CA6-4DEC-A9B7-665844F5B5F9}"/>
          </ac:spMkLst>
        </pc:spChg>
        <pc:picChg chg="add mod">
          <ac:chgData name="Yusri Al-Sanaani" userId="17efabd0-9738-43ca-b54e-b33b08e2a3d4" providerId="ADAL" clId="{4981D1CB-8F05-4828-9551-F019DFB41771}" dt="2022-04-11T08:10:58.546" v="8809" actId="1076"/>
          <ac:picMkLst>
            <pc:docMk/>
            <pc:sldMk cId="340215243" sldId="454"/>
            <ac:picMk id="12290" creationId="{27BB49AF-7821-421E-A9A0-33F2BC47F58E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11:11.205" v="8812" actId="1076"/>
        <pc:sldMkLst>
          <pc:docMk/>
          <pc:sldMk cId="442409870" sldId="455"/>
        </pc:sldMkLst>
        <pc:spChg chg="del">
          <ac:chgData name="Yusri Al-Sanaani" userId="17efabd0-9738-43ca-b54e-b33b08e2a3d4" providerId="ADAL" clId="{4981D1CB-8F05-4828-9551-F019DFB41771}" dt="2022-04-11T08:11:07.713" v="8811" actId="478"/>
          <ac:spMkLst>
            <pc:docMk/>
            <pc:sldMk cId="442409870" sldId="455"/>
            <ac:spMk id="2" creationId="{0FC9BD61-1DE3-4DAB-B1C6-3A2221C7B4A8}"/>
          </ac:spMkLst>
        </pc:spChg>
        <pc:spChg chg="mod">
          <ac:chgData name="Yusri Al-Sanaani" userId="17efabd0-9738-43ca-b54e-b33b08e2a3d4" providerId="ADAL" clId="{4981D1CB-8F05-4828-9551-F019DFB41771}" dt="2022-04-11T08:11:05.805" v="8810"/>
          <ac:spMkLst>
            <pc:docMk/>
            <pc:sldMk cId="442409870" sldId="455"/>
            <ac:spMk id="4" creationId="{9D2AAEDD-E454-4756-8A98-7808830A0D8B}"/>
          </ac:spMkLst>
        </pc:spChg>
        <pc:picChg chg="add mod">
          <ac:chgData name="Yusri Al-Sanaani" userId="17efabd0-9738-43ca-b54e-b33b08e2a3d4" providerId="ADAL" clId="{4981D1CB-8F05-4828-9551-F019DFB41771}" dt="2022-04-11T08:11:11.205" v="8812" actId="1076"/>
          <ac:picMkLst>
            <pc:docMk/>
            <pc:sldMk cId="442409870" sldId="455"/>
            <ac:picMk id="13314" creationId="{23091E1E-56A1-4965-95B4-0AA14E9EB808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11:19.489" v="8815" actId="1076"/>
        <pc:sldMkLst>
          <pc:docMk/>
          <pc:sldMk cId="2752123136" sldId="456"/>
        </pc:sldMkLst>
        <pc:spChg chg="del">
          <ac:chgData name="Yusri Al-Sanaani" userId="17efabd0-9738-43ca-b54e-b33b08e2a3d4" providerId="ADAL" clId="{4981D1CB-8F05-4828-9551-F019DFB41771}" dt="2022-04-11T08:11:16.534" v="8814" actId="478"/>
          <ac:spMkLst>
            <pc:docMk/>
            <pc:sldMk cId="2752123136" sldId="456"/>
            <ac:spMk id="2" creationId="{8AF79132-97B3-4B4C-9963-23377D6A67A9}"/>
          </ac:spMkLst>
        </pc:spChg>
        <pc:spChg chg="mod">
          <ac:chgData name="Yusri Al-Sanaani" userId="17efabd0-9738-43ca-b54e-b33b08e2a3d4" providerId="ADAL" clId="{4981D1CB-8F05-4828-9551-F019DFB41771}" dt="2022-04-11T08:11:14.801" v="8813"/>
          <ac:spMkLst>
            <pc:docMk/>
            <pc:sldMk cId="2752123136" sldId="456"/>
            <ac:spMk id="4" creationId="{3359C65E-8D99-4A15-BA82-9679DA5FABD3}"/>
          </ac:spMkLst>
        </pc:spChg>
        <pc:picChg chg="add mod">
          <ac:chgData name="Yusri Al-Sanaani" userId="17efabd0-9738-43ca-b54e-b33b08e2a3d4" providerId="ADAL" clId="{4981D1CB-8F05-4828-9551-F019DFB41771}" dt="2022-04-11T08:11:19.489" v="8815" actId="1076"/>
          <ac:picMkLst>
            <pc:docMk/>
            <pc:sldMk cId="2752123136" sldId="456"/>
            <ac:picMk id="14338" creationId="{84FB6591-31E2-4F4E-8560-CE8B9FE98BB1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11:31.044" v="8818" actId="1076"/>
        <pc:sldMkLst>
          <pc:docMk/>
          <pc:sldMk cId="801917965" sldId="457"/>
        </pc:sldMkLst>
        <pc:spChg chg="del">
          <ac:chgData name="Yusri Al-Sanaani" userId="17efabd0-9738-43ca-b54e-b33b08e2a3d4" providerId="ADAL" clId="{4981D1CB-8F05-4828-9551-F019DFB41771}" dt="2022-04-11T08:11:25.712" v="8817" actId="478"/>
          <ac:spMkLst>
            <pc:docMk/>
            <pc:sldMk cId="801917965" sldId="457"/>
            <ac:spMk id="2" creationId="{67B84EF2-3EAA-42ED-87AB-A0D85FA3FCEA}"/>
          </ac:spMkLst>
        </pc:spChg>
        <pc:spChg chg="mod">
          <ac:chgData name="Yusri Al-Sanaani" userId="17efabd0-9738-43ca-b54e-b33b08e2a3d4" providerId="ADAL" clId="{4981D1CB-8F05-4828-9551-F019DFB41771}" dt="2022-04-11T08:11:24.439" v="8816"/>
          <ac:spMkLst>
            <pc:docMk/>
            <pc:sldMk cId="801917965" sldId="457"/>
            <ac:spMk id="4" creationId="{84D06BDE-57F5-4F60-AD01-B07C34F61FFD}"/>
          </ac:spMkLst>
        </pc:spChg>
        <pc:picChg chg="add mod">
          <ac:chgData name="Yusri Al-Sanaani" userId="17efabd0-9738-43ca-b54e-b33b08e2a3d4" providerId="ADAL" clId="{4981D1CB-8F05-4828-9551-F019DFB41771}" dt="2022-04-11T08:11:31.044" v="8818" actId="1076"/>
          <ac:picMkLst>
            <pc:docMk/>
            <pc:sldMk cId="801917965" sldId="457"/>
            <ac:picMk id="15362" creationId="{C12D7651-D185-4BDB-9B87-8D804E950E9E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1T08:11:40.881" v="8821" actId="1076"/>
        <pc:sldMkLst>
          <pc:docMk/>
          <pc:sldMk cId="2457112167" sldId="458"/>
        </pc:sldMkLst>
        <pc:spChg chg="del">
          <ac:chgData name="Yusri Al-Sanaani" userId="17efabd0-9738-43ca-b54e-b33b08e2a3d4" providerId="ADAL" clId="{4981D1CB-8F05-4828-9551-F019DFB41771}" dt="2022-04-11T08:11:37.499" v="8820" actId="478"/>
          <ac:spMkLst>
            <pc:docMk/>
            <pc:sldMk cId="2457112167" sldId="458"/>
            <ac:spMk id="2" creationId="{2DF25D8B-0152-4A1C-A9CD-5F14424EA729}"/>
          </ac:spMkLst>
        </pc:spChg>
        <pc:spChg chg="mod">
          <ac:chgData name="Yusri Al-Sanaani" userId="17efabd0-9738-43ca-b54e-b33b08e2a3d4" providerId="ADAL" clId="{4981D1CB-8F05-4828-9551-F019DFB41771}" dt="2022-04-11T08:11:34.754" v="8819"/>
          <ac:spMkLst>
            <pc:docMk/>
            <pc:sldMk cId="2457112167" sldId="458"/>
            <ac:spMk id="4" creationId="{6EEA0635-95E8-402F-AB13-7F563AAED3F3}"/>
          </ac:spMkLst>
        </pc:spChg>
        <pc:picChg chg="add mod">
          <ac:chgData name="Yusri Al-Sanaani" userId="17efabd0-9738-43ca-b54e-b33b08e2a3d4" providerId="ADAL" clId="{4981D1CB-8F05-4828-9551-F019DFB41771}" dt="2022-04-11T08:11:40.881" v="8821" actId="1076"/>
          <ac:picMkLst>
            <pc:docMk/>
            <pc:sldMk cId="2457112167" sldId="458"/>
            <ac:picMk id="16386" creationId="{AF459F7D-5684-4C50-A7DF-FA84C4E71064}"/>
          </ac:picMkLst>
        </pc:picChg>
      </pc:sldChg>
      <pc:sldChg chg="new del">
        <pc:chgData name="Yusri Al-Sanaani" userId="17efabd0-9738-43ca-b54e-b33b08e2a3d4" providerId="ADAL" clId="{4981D1CB-8F05-4828-9551-F019DFB41771}" dt="2022-04-11T08:11:44.299" v="8822" actId="47"/>
        <pc:sldMkLst>
          <pc:docMk/>
          <pc:sldMk cId="3993544377" sldId="459"/>
        </pc:sldMkLst>
      </pc:sldChg>
      <pc:sldChg chg="new del">
        <pc:chgData name="Yusri Al-Sanaani" userId="17efabd0-9738-43ca-b54e-b33b08e2a3d4" providerId="ADAL" clId="{4981D1CB-8F05-4828-9551-F019DFB41771}" dt="2022-04-11T08:11:45.332" v="8823" actId="47"/>
        <pc:sldMkLst>
          <pc:docMk/>
          <pc:sldMk cId="3778276816" sldId="460"/>
        </pc:sldMkLst>
      </pc:sldChg>
      <pc:sldChg chg="addSp delSp modSp new mod">
        <pc:chgData name="Yusri Al-Sanaani" userId="17efabd0-9738-43ca-b54e-b33b08e2a3d4" providerId="ADAL" clId="{4981D1CB-8F05-4828-9551-F019DFB41771}" dt="2022-04-13T00:19:58.376" v="11360" actId="1076"/>
        <pc:sldMkLst>
          <pc:docMk/>
          <pc:sldMk cId="2054683807" sldId="461"/>
        </pc:sldMkLst>
        <pc:spChg chg="del">
          <ac:chgData name="Yusri Al-Sanaani" userId="17efabd0-9738-43ca-b54e-b33b08e2a3d4" providerId="ADAL" clId="{4981D1CB-8F05-4828-9551-F019DFB41771}" dt="2022-04-11T08:06:14.158" v="8711" actId="478"/>
          <ac:spMkLst>
            <pc:docMk/>
            <pc:sldMk cId="2054683807" sldId="461"/>
            <ac:spMk id="2" creationId="{B111DA8C-171D-4E00-A8A5-F6CD40C65763}"/>
          </ac:spMkLst>
        </pc:spChg>
        <pc:spChg chg="mod">
          <ac:chgData name="Yusri Al-Sanaani" userId="17efabd0-9738-43ca-b54e-b33b08e2a3d4" providerId="ADAL" clId="{4981D1CB-8F05-4828-9551-F019DFB41771}" dt="2022-04-11T08:06:06.623" v="8710" actId="20577"/>
          <ac:spMkLst>
            <pc:docMk/>
            <pc:sldMk cId="2054683807" sldId="461"/>
            <ac:spMk id="4" creationId="{D703D8A8-3AA1-46F5-971F-DA7212E4B2FC}"/>
          </ac:spMkLst>
        </pc:spChg>
        <pc:picChg chg="add mod">
          <ac:chgData name="Yusri Al-Sanaani" userId="17efabd0-9738-43ca-b54e-b33b08e2a3d4" providerId="ADAL" clId="{4981D1CB-8F05-4828-9551-F019DFB41771}" dt="2022-04-13T00:19:58.376" v="11360" actId="1076"/>
          <ac:picMkLst>
            <pc:docMk/>
            <pc:sldMk cId="2054683807" sldId="461"/>
            <ac:picMk id="17410" creationId="{ADA14522-CB12-4229-B5AD-C31F7F446515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3T00:20:06.818" v="11362" actId="1076"/>
        <pc:sldMkLst>
          <pc:docMk/>
          <pc:sldMk cId="2429873572" sldId="462"/>
        </pc:sldMkLst>
        <pc:spChg chg="del">
          <ac:chgData name="Yusri Al-Sanaani" userId="17efabd0-9738-43ca-b54e-b33b08e2a3d4" providerId="ADAL" clId="{4981D1CB-8F05-4828-9551-F019DFB41771}" dt="2022-04-11T08:06:33.092" v="8714" actId="478"/>
          <ac:spMkLst>
            <pc:docMk/>
            <pc:sldMk cId="2429873572" sldId="462"/>
            <ac:spMk id="2" creationId="{5B43956C-F927-4214-8D57-1BB965E68D77}"/>
          </ac:spMkLst>
        </pc:spChg>
        <pc:spChg chg="mod">
          <ac:chgData name="Yusri Al-Sanaani" userId="17efabd0-9738-43ca-b54e-b33b08e2a3d4" providerId="ADAL" clId="{4981D1CB-8F05-4828-9551-F019DFB41771}" dt="2022-04-11T08:06:30.118" v="8713"/>
          <ac:spMkLst>
            <pc:docMk/>
            <pc:sldMk cId="2429873572" sldId="462"/>
            <ac:spMk id="4" creationId="{4469A0EE-DC9E-4507-B1B2-B1A77FE138F7}"/>
          </ac:spMkLst>
        </pc:spChg>
        <pc:picChg chg="add mod">
          <ac:chgData name="Yusri Al-Sanaani" userId="17efabd0-9738-43ca-b54e-b33b08e2a3d4" providerId="ADAL" clId="{4981D1CB-8F05-4828-9551-F019DFB41771}" dt="2022-04-13T00:20:06.818" v="11362" actId="1076"/>
          <ac:picMkLst>
            <pc:docMk/>
            <pc:sldMk cId="2429873572" sldId="462"/>
            <ac:picMk id="18434" creationId="{E2CD01BA-E862-4C01-916E-A619A0AF2D67}"/>
          </ac:picMkLst>
        </pc:picChg>
      </pc:sldChg>
      <pc:sldChg chg="addSp delSp modSp new mod">
        <pc:chgData name="Yusri Al-Sanaani" userId="17efabd0-9738-43ca-b54e-b33b08e2a3d4" providerId="ADAL" clId="{4981D1CB-8F05-4828-9551-F019DFB41771}" dt="2022-04-13T00:20:14.055" v="11364" actId="1076"/>
        <pc:sldMkLst>
          <pc:docMk/>
          <pc:sldMk cId="2579534378" sldId="463"/>
        </pc:sldMkLst>
        <pc:spChg chg="del">
          <ac:chgData name="Yusri Al-Sanaani" userId="17efabd0-9738-43ca-b54e-b33b08e2a3d4" providerId="ADAL" clId="{4981D1CB-8F05-4828-9551-F019DFB41771}" dt="2022-04-11T08:06:48.381" v="8718" actId="478"/>
          <ac:spMkLst>
            <pc:docMk/>
            <pc:sldMk cId="2579534378" sldId="463"/>
            <ac:spMk id="2" creationId="{322249CB-3104-4947-BEFE-D5C02AE85B40}"/>
          </ac:spMkLst>
        </pc:spChg>
        <pc:spChg chg="mod">
          <ac:chgData name="Yusri Al-Sanaani" userId="17efabd0-9738-43ca-b54e-b33b08e2a3d4" providerId="ADAL" clId="{4981D1CB-8F05-4828-9551-F019DFB41771}" dt="2022-04-11T08:06:45.174" v="8717"/>
          <ac:spMkLst>
            <pc:docMk/>
            <pc:sldMk cId="2579534378" sldId="463"/>
            <ac:spMk id="4" creationId="{EF2181C8-1363-4625-8E30-95F46B625B8D}"/>
          </ac:spMkLst>
        </pc:spChg>
        <pc:picChg chg="add mod">
          <ac:chgData name="Yusri Al-Sanaani" userId="17efabd0-9738-43ca-b54e-b33b08e2a3d4" providerId="ADAL" clId="{4981D1CB-8F05-4828-9551-F019DFB41771}" dt="2022-04-13T00:20:14.055" v="11364" actId="1076"/>
          <ac:picMkLst>
            <pc:docMk/>
            <pc:sldMk cId="2579534378" sldId="463"/>
            <ac:picMk id="19458" creationId="{C737C1C4-D70F-4DCF-8A68-D26CE1C83109}"/>
          </ac:picMkLst>
        </pc:picChg>
      </pc:sldChg>
      <pc:sldChg chg="new del">
        <pc:chgData name="Yusri Al-Sanaani" userId="17efabd0-9738-43ca-b54e-b33b08e2a3d4" providerId="ADAL" clId="{4981D1CB-8F05-4828-9551-F019DFB41771}" dt="2022-04-11T08:06:55.263" v="8720" actId="47"/>
        <pc:sldMkLst>
          <pc:docMk/>
          <pc:sldMk cId="28663394" sldId="464"/>
        </pc:sldMkLst>
      </pc:sldChg>
      <pc:sldChg chg="addSp delSp modSp new mod">
        <pc:chgData name="Yusri Al-Sanaani" userId="17efabd0-9738-43ca-b54e-b33b08e2a3d4" providerId="ADAL" clId="{4981D1CB-8F05-4828-9551-F019DFB41771}" dt="2022-04-11T08:07:28.020" v="8750" actId="1036"/>
        <pc:sldMkLst>
          <pc:docMk/>
          <pc:sldMk cId="3233331021" sldId="465"/>
        </pc:sldMkLst>
        <pc:spChg chg="del">
          <ac:chgData name="Yusri Al-Sanaani" userId="17efabd0-9738-43ca-b54e-b33b08e2a3d4" providerId="ADAL" clId="{4981D1CB-8F05-4828-9551-F019DFB41771}" dt="2022-04-11T08:07:02.700" v="8722" actId="478"/>
          <ac:spMkLst>
            <pc:docMk/>
            <pc:sldMk cId="3233331021" sldId="465"/>
            <ac:spMk id="2" creationId="{A12E97EE-C970-4DD7-B33D-94D856E82814}"/>
          </ac:spMkLst>
        </pc:spChg>
        <pc:spChg chg="mod">
          <ac:chgData name="Yusri Al-Sanaani" userId="17efabd0-9738-43ca-b54e-b33b08e2a3d4" providerId="ADAL" clId="{4981D1CB-8F05-4828-9551-F019DFB41771}" dt="2022-04-11T08:07:00.056" v="8721"/>
          <ac:spMkLst>
            <pc:docMk/>
            <pc:sldMk cId="3233331021" sldId="465"/>
            <ac:spMk id="4" creationId="{786C66C2-B406-4C7E-B5B5-5824A1F315EF}"/>
          </ac:spMkLst>
        </pc:spChg>
        <pc:picChg chg="add mod">
          <ac:chgData name="Yusri Al-Sanaani" userId="17efabd0-9738-43ca-b54e-b33b08e2a3d4" providerId="ADAL" clId="{4981D1CB-8F05-4828-9551-F019DFB41771}" dt="2022-04-11T08:07:28.020" v="8750" actId="1036"/>
          <ac:picMkLst>
            <pc:docMk/>
            <pc:sldMk cId="3233331021" sldId="465"/>
            <ac:picMk id="20482" creationId="{D5EEE00F-1CEC-412D-8A76-495C90FD2483}"/>
          </ac:picMkLst>
        </pc:picChg>
      </pc:sldChg>
      <pc:sldChg chg="addSp delSp modSp new mod ord">
        <pc:chgData name="Yusri Al-Sanaani" userId="17efabd0-9738-43ca-b54e-b33b08e2a3d4" providerId="ADAL" clId="{4981D1CB-8F05-4828-9551-F019DFB41771}" dt="2022-04-13T00:20:47.391" v="11390" actId="20577"/>
        <pc:sldMkLst>
          <pc:docMk/>
          <pc:sldMk cId="2595348619" sldId="466"/>
        </pc:sldMkLst>
        <pc:spChg chg="del">
          <ac:chgData name="Yusri Al-Sanaani" userId="17efabd0-9738-43ca-b54e-b33b08e2a3d4" providerId="ADAL" clId="{4981D1CB-8F05-4828-9551-F019DFB41771}" dt="2022-04-11T08:07:38.884" v="8752" actId="478"/>
          <ac:spMkLst>
            <pc:docMk/>
            <pc:sldMk cId="2595348619" sldId="466"/>
            <ac:spMk id="2" creationId="{4870E711-83D6-4688-BABD-956DD7C50B26}"/>
          </ac:spMkLst>
        </pc:spChg>
        <pc:spChg chg="mod">
          <ac:chgData name="Yusri Al-Sanaani" userId="17efabd0-9738-43ca-b54e-b33b08e2a3d4" providerId="ADAL" clId="{4981D1CB-8F05-4828-9551-F019DFB41771}" dt="2022-04-13T00:20:47.391" v="11390" actId="20577"/>
          <ac:spMkLst>
            <pc:docMk/>
            <pc:sldMk cId="2595348619" sldId="466"/>
            <ac:spMk id="4" creationId="{01BD8C9C-8434-4AAC-9D75-B4BCFF2139D8}"/>
          </ac:spMkLst>
        </pc:spChg>
        <pc:picChg chg="add mod">
          <ac:chgData name="Yusri Al-Sanaani" userId="17efabd0-9738-43ca-b54e-b33b08e2a3d4" providerId="ADAL" clId="{4981D1CB-8F05-4828-9551-F019DFB41771}" dt="2022-04-11T08:07:45.552" v="8753" actId="1076"/>
          <ac:picMkLst>
            <pc:docMk/>
            <pc:sldMk cId="2595348619" sldId="466"/>
            <ac:picMk id="21506" creationId="{DA6C28C9-E9DA-4906-B5CF-519A3AF5179D}"/>
          </ac:picMkLst>
        </pc:picChg>
      </pc:sldChg>
      <pc:sldChg chg="addSp delSp modSp new del mod">
        <pc:chgData name="Yusri Al-Sanaani" userId="17efabd0-9738-43ca-b54e-b33b08e2a3d4" providerId="ADAL" clId="{4981D1CB-8F05-4828-9551-F019DFB41771}" dt="2022-04-13T00:19:26.887" v="11342" actId="47"/>
        <pc:sldMkLst>
          <pc:docMk/>
          <pc:sldMk cId="3873242046" sldId="467"/>
        </pc:sldMkLst>
        <pc:spChg chg="del">
          <ac:chgData name="Yusri Al-Sanaani" userId="17efabd0-9738-43ca-b54e-b33b08e2a3d4" providerId="ADAL" clId="{4981D1CB-8F05-4828-9551-F019DFB41771}" dt="2022-04-11T08:05:18.254" v="8679" actId="478"/>
          <ac:spMkLst>
            <pc:docMk/>
            <pc:sldMk cId="3873242046" sldId="467"/>
            <ac:spMk id="2" creationId="{47A9BAF9-143D-462C-8EEB-DDEDE44B2FB6}"/>
          </ac:spMkLst>
        </pc:spChg>
        <pc:spChg chg="mod">
          <ac:chgData name="Yusri Al-Sanaani" userId="17efabd0-9738-43ca-b54e-b33b08e2a3d4" providerId="ADAL" clId="{4981D1CB-8F05-4828-9551-F019DFB41771}" dt="2022-04-11T08:05:12.917" v="8678" actId="20577"/>
          <ac:spMkLst>
            <pc:docMk/>
            <pc:sldMk cId="3873242046" sldId="467"/>
            <ac:spMk id="4" creationId="{0FFC0469-C9C7-4697-9CFC-A0888B5F68C9}"/>
          </ac:spMkLst>
        </pc:spChg>
        <pc:picChg chg="add mod">
          <ac:chgData name="Yusri Al-Sanaani" userId="17efabd0-9738-43ca-b54e-b33b08e2a3d4" providerId="ADAL" clId="{4981D1CB-8F05-4828-9551-F019DFB41771}" dt="2022-04-11T08:05:38.870" v="8685" actId="1076"/>
          <ac:picMkLst>
            <pc:docMk/>
            <pc:sldMk cId="3873242046" sldId="467"/>
            <ac:picMk id="22530" creationId="{5FBAB398-5047-467F-A23F-B7C6CCCC2994}"/>
          </ac:picMkLst>
        </pc:picChg>
        <pc:picChg chg="add mod">
          <ac:chgData name="Yusri Al-Sanaani" userId="17efabd0-9738-43ca-b54e-b33b08e2a3d4" providerId="ADAL" clId="{4981D1CB-8F05-4828-9551-F019DFB41771}" dt="2022-04-11T08:05:43.838" v="8686" actId="1076"/>
          <ac:picMkLst>
            <pc:docMk/>
            <pc:sldMk cId="3873242046" sldId="467"/>
            <ac:picMk id="22532" creationId="{6878BF2F-BFBB-432D-9A5A-758AF9F8D0EC}"/>
          </ac:picMkLst>
        </pc:picChg>
      </pc:sldChg>
      <pc:sldChg chg="addSp modSp new mod ord">
        <pc:chgData name="Yusri Al-Sanaani" userId="17efabd0-9738-43ca-b54e-b33b08e2a3d4" providerId="ADAL" clId="{4981D1CB-8F05-4828-9551-F019DFB41771}" dt="2022-04-13T00:19:17.724" v="11340" actId="1076"/>
        <pc:sldMkLst>
          <pc:docMk/>
          <pc:sldMk cId="1230450540" sldId="468"/>
        </pc:sldMkLst>
        <pc:spChg chg="mod">
          <ac:chgData name="Yusri Al-Sanaani" userId="17efabd0-9738-43ca-b54e-b33b08e2a3d4" providerId="ADAL" clId="{4981D1CB-8F05-4828-9551-F019DFB41771}" dt="2022-04-13T00:18:13.676" v="11299" actId="14100"/>
          <ac:spMkLst>
            <pc:docMk/>
            <pc:sldMk cId="1230450540" sldId="468"/>
            <ac:spMk id="2" creationId="{198BEC2C-9187-4C96-A8B3-F26CF093F35B}"/>
          </ac:spMkLst>
        </pc:spChg>
        <pc:spChg chg="mod">
          <ac:chgData name="Yusri Al-Sanaani" userId="17efabd0-9738-43ca-b54e-b33b08e2a3d4" providerId="ADAL" clId="{4981D1CB-8F05-4828-9551-F019DFB41771}" dt="2022-04-11T08:03:00.671" v="8624" actId="20577"/>
          <ac:spMkLst>
            <pc:docMk/>
            <pc:sldMk cId="1230450540" sldId="468"/>
            <ac:spMk id="4" creationId="{49E07BBD-37C1-4AC3-A6EF-6F0C98D41175}"/>
          </ac:spMkLst>
        </pc:spChg>
        <pc:spChg chg="add mod">
          <ac:chgData name="Yusri Al-Sanaani" userId="17efabd0-9738-43ca-b54e-b33b08e2a3d4" providerId="ADAL" clId="{4981D1CB-8F05-4828-9551-F019DFB41771}" dt="2022-04-13T00:19:17.724" v="11340" actId="1076"/>
          <ac:spMkLst>
            <pc:docMk/>
            <pc:sldMk cId="1230450540" sldId="468"/>
            <ac:spMk id="7" creationId="{1EFC2ED2-8B4F-4792-8EB5-D0D8289260E1}"/>
          </ac:spMkLst>
        </pc:spChg>
        <pc:picChg chg="add mod">
          <ac:chgData name="Yusri Al-Sanaani" userId="17efabd0-9738-43ca-b54e-b33b08e2a3d4" providerId="ADAL" clId="{4981D1CB-8F05-4828-9551-F019DFB41771}" dt="2022-04-13T00:17:57.579" v="11294" actId="1076"/>
          <ac:picMkLst>
            <pc:docMk/>
            <pc:sldMk cId="1230450540" sldId="468"/>
            <ac:picMk id="5" creationId="{1A7882BE-649D-429C-AB24-B00F37824C4C}"/>
          </ac:picMkLst>
        </pc:picChg>
        <pc:picChg chg="add mod">
          <ac:chgData name="Yusri Al-Sanaani" userId="17efabd0-9738-43ca-b54e-b33b08e2a3d4" providerId="ADAL" clId="{4981D1CB-8F05-4828-9551-F019DFB41771}" dt="2022-04-13T00:18:30.833" v="11302" actId="1076"/>
          <ac:picMkLst>
            <pc:docMk/>
            <pc:sldMk cId="1230450540" sldId="468"/>
            <ac:picMk id="6" creationId="{D8625800-5AEB-4BAD-AF2B-523E1EB51349}"/>
          </ac:picMkLst>
        </pc:picChg>
      </pc:sldChg>
      <pc:sldChg chg="modSp new del mod">
        <pc:chgData name="Yusri Al-Sanaani" userId="17efabd0-9738-43ca-b54e-b33b08e2a3d4" providerId="ADAL" clId="{4981D1CB-8F05-4828-9551-F019DFB41771}" dt="2022-04-13T00:19:23.362" v="11341" actId="47"/>
        <pc:sldMkLst>
          <pc:docMk/>
          <pc:sldMk cId="3205930789" sldId="469"/>
        </pc:sldMkLst>
        <pc:spChg chg="mod">
          <ac:chgData name="Yusri Al-Sanaani" userId="17efabd0-9738-43ca-b54e-b33b08e2a3d4" providerId="ADAL" clId="{4981D1CB-8F05-4828-9551-F019DFB41771}" dt="2022-04-11T10:23:12.449" v="8961" actId="27636"/>
          <ac:spMkLst>
            <pc:docMk/>
            <pc:sldMk cId="3205930789" sldId="469"/>
            <ac:spMk id="2" creationId="{A51850DC-EF91-4BE7-80F5-03534258F7EE}"/>
          </ac:spMkLst>
        </pc:spChg>
        <pc:spChg chg="mod">
          <ac:chgData name="Yusri Al-Sanaani" userId="17efabd0-9738-43ca-b54e-b33b08e2a3d4" providerId="ADAL" clId="{4981D1CB-8F05-4828-9551-F019DFB41771}" dt="2022-04-11T11:07:23.596" v="8964" actId="27636"/>
          <ac:spMkLst>
            <pc:docMk/>
            <pc:sldMk cId="3205930789" sldId="469"/>
            <ac:spMk id="4" creationId="{6E51EAA2-0B70-4DD5-B145-B4347D21CD47}"/>
          </ac:spMkLst>
        </pc:spChg>
      </pc:sldChg>
      <pc:sldChg chg="addSp delSp modSp add mod ord delAnim modAnim">
        <pc:chgData name="Yusri Al-Sanaani" userId="17efabd0-9738-43ca-b54e-b33b08e2a3d4" providerId="ADAL" clId="{4981D1CB-8F05-4828-9551-F019DFB41771}" dt="2022-04-13T00:21:09.257" v="11392"/>
        <pc:sldMkLst>
          <pc:docMk/>
          <pc:sldMk cId="1244921073" sldId="470"/>
        </pc:sldMkLst>
        <pc:spChg chg="mod">
          <ac:chgData name="Yusri Al-Sanaani" userId="17efabd0-9738-43ca-b54e-b33b08e2a3d4" providerId="ADAL" clId="{4981D1CB-8F05-4828-9551-F019DFB41771}" dt="2022-04-11T11:15:21.843" v="9244" actId="1076"/>
          <ac:spMkLst>
            <pc:docMk/>
            <pc:sldMk cId="1244921073" sldId="470"/>
            <ac:spMk id="3" creationId="{07D26E6A-AA2C-4444-80DB-C85317496115}"/>
          </ac:spMkLst>
        </pc:spChg>
        <pc:spChg chg="mod">
          <ac:chgData name="Yusri Al-Sanaani" userId="17efabd0-9738-43ca-b54e-b33b08e2a3d4" providerId="ADAL" clId="{4981D1CB-8F05-4828-9551-F019DFB41771}" dt="2022-04-12T03:44:50.910" v="9312" actId="20577"/>
          <ac:spMkLst>
            <pc:docMk/>
            <pc:sldMk cId="1244921073" sldId="470"/>
            <ac:spMk id="4" creationId="{6A7FBCE0-0EDE-41A3-B144-0EFF2BC5758E}"/>
          </ac:spMkLst>
        </pc:spChg>
        <pc:spChg chg="add del mod topLvl">
          <ac:chgData name="Yusri Al-Sanaani" userId="17efabd0-9738-43ca-b54e-b33b08e2a3d4" providerId="ADAL" clId="{4981D1CB-8F05-4828-9551-F019DFB41771}" dt="2022-04-12T04:28:22.384" v="9992" actId="478"/>
          <ac:spMkLst>
            <pc:docMk/>
            <pc:sldMk cId="1244921073" sldId="470"/>
            <ac:spMk id="5" creationId="{803229EF-B76A-47CC-BF79-1DBCBBBBDE84}"/>
          </ac:spMkLst>
        </pc:spChg>
        <pc:spChg chg="mod">
          <ac:chgData name="Yusri Al-Sanaani" userId="17efabd0-9738-43ca-b54e-b33b08e2a3d4" providerId="ADAL" clId="{4981D1CB-8F05-4828-9551-F019DFB41771}" dt="2022-04-12T04:16:53.780" v="9973" actId="1038"/>
          <ac:spMkLst>
            <pc:docMk/>
            <pc:sldMk cId="1244921073" sldId="470"/>
            <ac:spMk id="6" creationId="{D47F7E8B-9F67-4C38-B47A-F6BA948D8B95}"/>
          </ac:spMkLst>
        </pc:spChg>
        <pc:spChg chg="del mod">
          <ac:chgData name="Yusri Al-Sanaani" userId="17efabd0-9738-43ca-b54e-b33b08e2a3d4" providerId="ADAL" clId="{4981D1CB-8F05-4828-9551-F019DFB41771}" dt="2022-04-12T04:15:08.525" v="9921" actId="478"/>
          <ac:spMkLst>
            <pc:docMk/>
            <pc:sldMk cId="1244921073" sldId="470"/>
            <ac:spMk id="7" creationId="{F2463890-1357-40AC-A5AD-9F73E71263C2}"/>
          </ac:spMkLst>
        </pc:spChg>
        <pc:spChg chg="mod topLvl">
          <ac:chgData name="Yusri Al-Sanaani" userId="17efabd0-9738-43ca-b54e-b33b08e2a3d4" providerId="ADAL" clId="{4981D1CB-8F05-4828-9551-F019DFB41771}" dt="2022-04-12T04:15:46.892" v="9927" actId="164"/>
          <ac:spMkLst>
            <pc:docMk/>
            <pc:sldMk cId="1244921073" sldId="470"/>
            <ac:spMk id="10" creationId="{9DF9479A-DA3D-483B-A002-1F3CF2E46A3A}"/>
          </ac:spMkLst>
        </pc:spChg>
        <pc:spChg chg="del">
          <ac:chgData name="Yusri Al-Sanaani" userId="17efabd0-9738-43ca-b54e-b33b08e2a3d4" providerId="ADAL" clId="{4981D1CB-8F05-4828-9551-F019DFB41771}" dt="2022-04-11T11:10:17.172" v="9044" actId="478"/>
          <ac:spMkLst>
            <pc:docMk/>
            <pc:sldMk cId="1244921073" sldId="470"/>
            <ac:spMk id="29" creationId="{45DFCF6A-5D46-4B01-BA20-0CDF644A8506}"/>
          </ac:spMkLst>
        </pc:spChg>
        <pc:spChg chg="del">
          <ac:chgData name="Yusri Al-Sanaani" userId="17efabd0-9738-43ca-b54e-b33b08e2a3d4" providerId="ADAL" clId="{4981D1CB-8F05-4828-9551-F019DFB41771}" dt="2022-04-11T11:10:21.401" v="9046" actId="478"/>
          <ac:spMkLst>
            <pc:docMk/>
            <pc:sldMk cId="1244921073" sldId="470"/>
            <ac:spMk id="32" creationId="{690F9098-AE6C-4D76-A681-58008C13777A}"/>
          </ac:spMkLst>
        </pc:spChg>
        <pc:spChg chg="del">
          <ac:chgData name="Yusri Al-Sanaani" userId="17efabd0-9738-43ca-b54e-b33b08e2a3d4" providerId="ADAL" clId="{4981D1CB-8F05-4828-9551-F019DFB41771}" dt="2022-04-11T11:10:21.401" v="9046" actId="478"/>
          <ac:spMkLst>
            <pc:docMk/>
            <pc:sldMk cId="1244921073" sldId="470"/>
            <ac:spMk id="33" creationId="{D0B02296-13DF-4F3D-B454-389A89ACD27B}"/>
          </ac:spMkLst>
        </pc:spChg>
        <pc:spChg chg="del">
          <ac:chgData name="Yusri Al-Sanaani" userId="17efabd0-9738-43ca-b54e-b33b08e2a3d4" providerId="ADAL" clId="{4981D1CB-8F05-4828-9551-F019DFB41771}" dt="2022-04-11T11:10:18.956" v="9045" actId="478"/>
          <ac:spMkLst>
            <pc:docMk/>
            <pc:sldMk cId="1244921073" sldId="470"/>
            <ac:spMk id="34" creationId="{4680E173-AE0F-4419-93D8-8AE81C7F8F7B}"/>
          </ac:spMkLst>
        </pc:spChg>
        <pc:spChg chg="add del mod topLvl">
          <ac:chgData name="Yusri Al-Sanaani" userId="17efabd0-9738-43ca-b54e-b33b08e2a3d4" providerId="ADAL" clId="{4981D1CB-8F05-4828-9551-F019DFB41771}" dt="2022-04-12T04:28:17.633" v="9990" actId="478"/>
          <ac:spMkLst>
            <pc:docMk/>
            <pc:sldMk cId="1244921073" sldId="470"/>
            <ac:spMk id="49" creationId="{CC999A1B-FFBC-43FC-A94D-256E65D18AC0}"/>
          </ac:spMkLst>
        </pc:spChg>
        <pc:spChg chg="add del mod topLvl">
          <ac:chgData name="Yusri Al-Sanaani" userId="17efabd0-9738-43ca-b54e-b33b08e2a3d4" providerId="ADAL" clId="{4981D1CB-8F05-4828-9551-F019DFB41771}" dt="2022-04-12T04:28:24.593" v="9993" actId="478"/>
          <ac:spMkLst>
            <pc:docMk/>
            <pc:sldMk cId="1244921073" sldId="470"/>
            <ac:spMk id="50" creationId="{BC154838-33BF-406E-85B4-497779F7EAAB}"/>
          </ac:spMkLst>
        </pc:spChg>
        <pc:spChg chg="mod topLvl">
          <ac:chgData name="Yusri Al-Sanaani" userId="17efabd0-9738-43ca-b54e-b33b08e2a3d4" providerId="ADAL" clId="{4981D1CB-8F05-4828-9551-F019DFB41771}" dt="2022-04-11T11:16:01.330" v="9301" actId="1035"/>
          <ac:spMkLst>
            <pc:docMk/>
            <pc:sldMk cId="1244921073" sldId="470"/>
            <ac:spMk id="51" creationId="{807061B9-BAA7-452F-AA7D-4E9EB651C912}"/>
          </ac:spMkLst>
        </pc:spChg>
        <pc:spChg chg="mod topLvl">
          <ac:chgData name="Yusri Al-Sanaani" userId="17efabd0-9738-43ca-b54e-b33b08e2a3d4" providerId="ADAL" clId="{4981D1CB-8F05-4828-9551-F019DFB41771}" dt="2022-04-11T11:16:01.330" v="9301" actId="1035"/>
          <ac:spMkLst>
            <pc:docMk/>
            <pc:sldMk cId="1244921073" sldId="470"/>
            <ac:spMk id="52" creationId="{3E484D76-CB8A-47BC-8866-AE45990FD4C4}"/>
          </ac:spMkLst>
        </pc:spChg>
        <pc:spChg chg="mod topLvl">
          <ac:chgData name="Yusri Al-Sanaani" userId="17efabd0-9738-43ca-b54e-b33b08e2a3d4" providerId="ADAL" clId="{4981D1CB-8F05-4828-9551-F019DFB41771}" dt="2022-04-11T11:16:01.330" v="9301" actId="1035"/>
          <ac:spMkLst>
            <pc:docMk/>
            <pc:sldMk cId="1244921073" sldId="470"/>
            <ac:spMk id="53" creationId="{96AE90A9-F645-43D4-BED6-46816ADCD10C}"/>
          </ac:spMkLst>
        </pc:spChg>
        <pc:spChg chg="add mod">
          <ac:chgData name="Yusri Al-Sanaani" userId="17efabd0-9738-43ca-b54e-b33b08e2a3d4" providerId="ADAL" clId="{4981D1CB-8F05-4828-9551-F019DFB41771}" dt="2022-04-11T11:16:01.330" v="9301" actId="1035"/>
          <ac:spMkLst>
            <pc:docMk/>
            <pc:sldMk cId="1244921073" sldId="470"/>
            <ac:spMk id="57" creationId="{5314C23D-8271-4346-BDFF-BB062FF2B954}"/>
          </ac:spMkLst>
        </pc:spChg>
        <pc:spChg chg="del">
          <ac:chgData name="Yusri Al-Sanaani" userId="17efabd0-9738-43ca-b54e-b33b08e2a3d4" providerId="ADAL" clId="{4981D1CB-8F05-4828-9551-F019DFB41771}" dt="2022-04-11T11:10:12.814" v="9042" actId="478"/>
          <ac:spMkLst>
            <pc:docMk/>
            <pc:sldMk cId="1244921073" sldId="470"/>
            <ac:spMk id="61" creationId="{DC00B1D8-E1F5-462A-B151-4207170BF536}"/>
          </ac:spMkLst>
        </pc:spChg>
        <pc:spChg chg="add mod">
          <ac:chgData name="Yusri Al-Sanaani" userId="17efabd0-9738-43ca-b54e-b33b08e2a3d4" providerId="ADAL" clId="{4981D1CB-8F05-4828-9551-F019DFB41771}" dt="2022-04-11T11:15:13.913" v="9241" actId="571"/>
          <ac:spMkLst>
            <pc:docMk/>
            <pc:sldMk cId="1244921073" sldId="470"/>
            <ac:spMk id="62" creationId="{43E2F002-AE41-48B4-A000-881A88C3C3B2}"/>
          </ac:spMkLst>
        </pc:spChg>
        <pc:spChg chg="add mod">
          <ac:chgData name="Yusri Al-Sanaani" userId="17efabd0-9738-43ca-b54e-b33b08e2a3d4" providerId="ADAL" clId="{4981D1CB-8F05-4828-9551-F019DFB41771}" dt="2022-04-11T11:15:13.913" v="9241" actId="571"/>
          <ac:spMkLst>
            <pc:docMk/>
            <pc:sldMk cId="1244921073" sldId="470"/>
            <ac:spMk id="63" creationId="{A1B489B9-E8BC-4F2D-9D9F-3BFCDBCFADEE}"/>
          </ac:spMkLst>
        </pc:spChg>
        <pc:spChg chg="del mod">
          <ac:chgData name="Yusri Al-Sanaani" userId="17efabd0-9738-43ca-b54e-b33b08e2a3d4" providerId="ADAL" clId="{4981D1CB-8F05-4828-9551-F019DFB41771}" dt="2022-04-11T11:11:47.192" v="9110" actId="478"/>
          <ac:spMkLst>
            <pc:docMk/>
            <pc:sldMk cId="1244921073" sldId="470"/>
            <ac:spMk id="64" creationId="{6401270D-B0CC-43D9-A056-EF621DAFB9BB}"/>
          </ac:spMkLst>
        </pc:spChg>
        <pc:spChg chg="add mod">
          <ac:chgData name="Yusri Al-Sanaani" userId="17efabd0-9738-43ca-b54e-b33b08e2a3d4" providerId="ADAL" clId="{4981D1CB-8F05-4828-9551-F019DFB41771}" dt="2022-04-11T11:15:13.913" v="9241" actId="571"/>
          <ac:spMkLst>
            <pc:docMk/>
            <pc:sldMk cId="1244921073" sldId="470"/>
            <ac:spMk id="65" creationId="{8479FC16-3915-4C3C-847B-DDD37124F131}"/>
          </ac:spMkLst>
        </pc:spChg>
        <pc:spChg chg="del">
          <ac:chgData name="Yusri Al-Sanaani" userId="17efabd0-9738-43ca-b54e-b33b08e2a3d4" providerId="ADAL" clId="{4981D1CB-8F05-4828-9551-F019DFB41771}" dt="2022-04-11T11:07:30.555" v="8966" actId="478"/>
          <ac:spMkLst>
            <pc:docMk/>
            <pc:sldMk cId="1244921073" sldId="470"/>
            <ac:spMk id="84" creationId="{7330C609-9F5D-4F49-8711-68CBD9B3DD1B}"/>
          </ac:spMkLst>
        </pc:spChg>
        <pc:spChg chg="mod">
          <ac:chgData name="Yusri Al-Sanaani" userId="17efabd0-9738-43ca-b54e-b33b08e2a3d4" providerId="ADAL" clId="{4981D1CB-8F05-4828-9551-F019DFB41771}" dt="2022-04-11T11:16:01.330" v="9301" actId="1035"/>
          <ac:spMkLst>
            <pc:docMk/>
            <pc:sldMk cId="1244921073" sldId="470"/>
            <ac:spMk id="87" creationId="{4402A993-E3C1-4DF9-9EB8-275C1029B8BD}"/>
          </ac:spMkLst>
        </pc:spChg>
        <pc:spChg chg="mod">
          <ac:chgData name="Yusri Al-Sanaani" userId="17efabd0-9738-43ca-b54e-b33b08e2a3d4" providerId="ADAL" clId="{4981D1CB-8F05-4828-9551-F019DFB41771}" dt="2022-04-11T11:16:01.330" v="9301" actId="1035"/>
          <ac:spMkLst>
            <pc:docMk/>
            <pc:sldMk cId="1244921073" sldId="470"/>
            <ac:spMk id="88" creationId="{18191FAA-0A48-4D80-8807-5871585E642F}"/>
          </ac:spMkLst>
        </pc:spChg>
        <pc:spChg chg="mod">
          <ac:chgData name="Yusri Al-Sanaani" userId="17efabd0-9738-43ca-b54e-b33b08e2a3d4" providerId="ADAL" clId="{4981D1CB-8F05-4828-9551-F019DFB41771}" dt="2022-04-11T11:16:01.330" v="9301" actId="1035"/>
          <ac:spMkLst>
            <pc:docMk/>
            <pc:sldMk cId="1244921073" sldId="470"/>
            <ac:spMk id="89" creationId="{1033F198-7E38-47AE-8BB3-BC84C32395E3}"/>
          </ac:spMkLst>
        </pc:spChg>
        <pc:spChg chg="mod">
          <ac:chgData name="Yusri Al-Sanaani" userId="17efabd0-9738-43ca-b54e-b33b08e2a3d4" providerId="ADAL" clId="{4981D1CB-8F05-4828-9551-F019DFB41771}" dt="2022-04-11T11:16:01.330" v="9301" actId="1035"/>
          <ac:spMkLst>
            <pc:docMk/>
            <pc:sldMk cId="1244921073" sldId="470"/>
            <ac:spMk id="90" creationId="{D48ED140-4CFA-4E88-BA8F-17EFD06B96E5}"/>
          </ac:spMkLst>
        </pc:spChg>
        <pc:spChg chg="del">
          <ac:chgData name="Yusri Al-Sanaani" userId="17efabd0-9738-43ca-b54e-b33b08e2a3d4" providerId="ADAL" clId="{4981D1CB-8F05-4828-9551-F019DFB41771}" dt="2022-04-11T11:07:31.558" v="8967" actId="478"/>
          <ac:spMkLst>
            <pc:docMk/>
            <pc:sldMk cId="1244921073" sldId="470"/>
            <ac:spMk id="91" creationId="{89FF8E0E-3268-415F-B2C2-BEFAD61CF790}"/>
          </ac:spMkLst>
        </pc:spChg>
        <pc:spChg chg="del">
          <ac:chgData name="Yusri Al-Sanaani" userId="17efabd0-9738-43ca-b54e-b33b08e2a3d4" providerId="ADAL" clId="{4981D1CB-8F05-4828-9551-F019DFB41771}" dt="2022-04-11T11:07:32.549" v="8968" actId="478"/>
          <ac:spMkLst>
            <pc:docMk/>
            <pc:sldMk cId="1244921073" sldId="470"/>
            <ac:spMk id="92" creationId="{F60E0DF0-ECAA-408F-9CF6-D5D996436030}"/>
          </ac:spMkLst>
        </pc:spChg>
        <pc:spChg chg="del mod topLvl">
          <ac:chgData name="Yusri Al-Sanaani" userId="17efabd0-9738-43ca-b54e-b33b08e2a3d4" providerId="ADAL" clId="{4981D1CB-8F05-4828-9551-F019DFB41771}" dt="2022-04-11T11:08:42.007" v="8979" actId="21"/>
          <ac:spMkLst>
            <pc:docMk/>
            <pc:sldMk cId="1244921073" sldId="470"/>
            <ac:spMk id="100" creationId="{5F26DB66-79CF-4345-B88D-B2F4F4D5634D}"/>
          </ac:spMkLst>
        </pc:spChg>
        <pc:spChg chg="del mod topLvl">
          <ac:chgData name="Yusri Al-Sanaani" userId="17efabd0-9738-43ca-b54e-b33b08e2a3d4" providerId="ADAL" clId="{4981D1CB-8F05-4828-9551-F019DFB41771}" dt="2022-04-11T11:08:42.007" v="8979" actId="21"/>
          <ac:spMkLst>
            <pc:docMk/>
            <pc:sldMk cId="1244921073" sldId="470"/>
            <ac:spMk id="101" creationId="{1519A22D-57B2-48C9-AA76-BF504069E85B}"/>
          </ac:spMkLst>
        </pc:spChg>
        <pc:spChg chg="del mod topLvl">
          <ac:chgData name="Yusri Al-Sanaani" userId="17efabd0-9738-43ca-b54e-b33b08e2a3d4" providerId="ADAL" clId="{4981D1CB-8F05-4828-9551-F019DFB41771}" dt="2022-04-11T11:10:26.074" v="9052" actId="478"/>
          <ac:spMkLst>
            <pc:docMk/>
            <pc:sldMk cId="1244921073" sldId="470"/>
            <ac:spMk id="102" creationId="{63606282-DB88-48A8-9F5F-1829BA44B3A5}"/>
          </ac:spMkLst>
        </pc:spChg>
        <pc:spChg chg="del mod topLvl">
          <ac:chgData name="Yusri Al-Sanaani" userId="17efabd0-9738-43ca-b54e-b33b08e2a3d4" providerId="ADAL" clId="{4981D1CB-8F05-4828-9551-F019DFB41771}" dt="2022-04-11T11:10:25.122" v="9051" actId="478"/>
          <ac:spMkLst>
            <pc:docMk/>
            <pc:sldMk cId="1244921073" sldId="470"/>
            <ac:spMk id="103" creationId="{8213849C-379A-4D88-AF3B-E6CE99EBC490}"/>
          </ac:spMkLst>
        </pc:spChg>
        <pc:grpChg chg="add del mod">
          <ac:chgData name="Yusri Al-Sanaani" userId="17efabd0-9738-43ca-b54e-b33b08e2a3d4" providerId="ADAL" clId="{4981D1CB-8F05-4828-9551-F019DFB41771}" dt="2022-04-12T04:15:40.197" v="9926" actId="165"/>
          <ac:grpSpMkLst>
            <pc:docMk/>
            <pc:sldMk cId="1244921073" sldId="470"/>
            <ac:grpSpMk id="2" creationId="{7D5C8509-F849-4AC2-B94E-F49E19D00B27}"/>
          </ac:grpSpMkLst>
        </pc:grpChg>
        <pc:grpChg chg="add mod">
          <ac:chgData name="Yusri Al-Sanaani" userId="17efabd0-9738-43ca-b54e-b33b08e2a3d4" providerId="ADAL" clId="{4981D1CB-8F05-4828-9551-F019DFB41771}" dt="2022-04-12T04:28:14.031" v="9989" actId="1076"/>
          <ac:grpSpMkLst>
            <pc:docMk/>
            <pc:sldMk cId="1244921073" sldId="470"/>
            <ac:grpSpMk id="8" creationId="{DB7AB188-A286-4255-95B9-8301CB7A8CF7}"/>
          </ac:grpSpMkLst>
        </pc:grpChg>
        <pc:grpChg chg="add del mod">
          <ac:chgData name="Yusri Al-Sanaani" userId="17efabd0-9738-43ca-b54e-b33b08e2a3d4" providerId="ADAL" clId="{4981D1CB-8F05-4828-9551-F019DFB41771}" dt="2022-04-11T11:08:38.465" v="8978" actId="165"/>
          <ac:grpSpMkLst>
            <pc:docMk/>
            <pc:sldMk cId="1244921073" sldId="470"/>
            <ac:grpSpMk id="9" creationId="{267137C3-FCD8-4CEE-8DC1-D9C4B4DE3E31}"/>
          </ac:grpSpMkLst>
        </pc:grpChg>
        <pc:grpChg chg="add mod">
          <ac:chgData name="Yusri Al-Sanaani" userId="17efabd0-9738-43ca-b54e-b33b08e2a3d4" providerId="ADAL" clId="{4981D1CB-8F05-4828-9551-F019DFB41771}" dt="2022-04-11T11:16:01.330" v="9301" actId="1035"/>
          <ac:grpSpMkLst>
            <pc:docMk/>
            <pc:sldMk cId="1244921073" sldId="470"/>
            <ac:grpSpMk id="18" creationId="{4BD372AE-ADFD-4A86-8173-B60572E19E5F}"/>
          </ac:grpSpMkLst>
        </pc:grpChg>
        <pc:grpChg chg="add mod">
          <ac:chgData name="Yusri Al-Sanaani" userId="17efabd0-9738-43ca-b54e-b33b08e2a3d4" providerId="ADAL" clId="{4981D1CB-8F05-4828-9551-F019DFB41771}" dt="2022-04-11T11:16:01.330" v="9301" actId="1035"/>
          <ac:grpSpMkLst>
            <pc:docMk/>
            <pc:sldMk cId="1244921073" sldId="470"/>
            <ac:grpSpMk id="19" creationId="{5DD269EF-4849-4F1A-97CB-9ECF5D78396F}"/>
          </ac:grpSpMkLst>
        </pc:grpChg>
        <pc:grpChg chg="add mod">
          <ac:chgData name="Yusri Al-Sanaani" userId="17efabd0-9738-43ca-b54e-b33b08e2a3d4" providerId="ADAL" clId="{4981D1CB-8F05-4828-9551-F019DFB41771}" dt="2022-04-11T11:16:01.330" v="9301" actId="1035"/>
          <ac:grpSpMkLst>
            <pc:docMk/>
            <pc:sldMk cId="1244921073" sldId="470"/>
            <ac:grpSpMk id="20" creationId="{FA614688-423A-49F0-90AB-8E16E4CCEC20}"/>
          </ac:grpSpMkLst>
        </pc:grpChg>
        <pc:grpChg chg="del">
          <ac:chgData name="Yusri Al-Sanaani" userId="17efabd0-9738-43ca-b54e-b33b08e2a3d4" providerId="ADAL" clId="{4981D1CB-8F05-4828-9551-F019DFB41771}" dt="2022-04-11T11:11:53.759" v="9111" actId="165"/>
          <ac:grpSpMkLst>
            <pc:docMk/>
            <pc:sldMk cId="1244921073" sldId="470"/>
            <ac:grpSpMk id="48" creationId="{7DD1FCA0-675B-4A73-A52F-B5B7E0F513DE}"/>
          </ac:grpSpMkLst>
        </pc:grpChg>
        <pc:grpChg chg="del">
          <ac:chgData name="Yusri Al-Sanaani" userId="17efabd0-9738-43ca-b54e-b33b08e2a3d4" providerId="ADAL" clId="{4981D1CB-8F05-4828-9551-F019DFB41771}" dt="2022-04-11T11:07:29.738" v="8965" actId="478"/>
          <ac:grpSpMkLst>
            <pc:docMk/>
            <pc:sldMk cId="1244921073" sldId="470"/>
            <ac:grpSpMk id="93" creationId="{D6ECF368-85D2-4612-8459-47C48C19B248}"/>
          </ac:grpSpMkLst>
        </pc:grpChg>
        <pc:picChg chg="mod">
          <ac:chgData name="Yusri Al-Sanaani" userId="17efabd0-9738-43ca-b54e-b33b08e2a3d4" providerId="ADAL" clId="{4981D1CB-8F05-4828-9551-F019DFB41771}" dt="2022-04-11T11:16:01.330" v="9301" actId="1035"/>
          <ac:picMkLst>
            <pc:docMk/>
            <pc:sldMk cId="1244921073" sldId="470"/>
            <ac:picMk id="86" creationId="{B1A7AD62-2B3D-4FB5-9B0F-BF521502B6BC}"/>
          </ac:picMkLst>
        </pc:picChg>
        <pc:picChg chg="del">
          <ac:chgData name="Yusri Al-Sanaani" userId="17efabd0-9738-43ca-b54e-b33b08e2a3d4" providerId="ADAL" clId="{4981D1CB-8F05-4828-9551-F019DFB41771}" dt="2022-04-11T11:08:32.214" v="8977" actId="21"/>
          <ac:picMkLst>
            <pc:docMk/>
            <pc:sldMk cId="1244921073" sldId="470"/>
            <ac:picMk id="99" creationId="{84FF17EF-4009-4342-8EDE-216FB43F4212}"/>
          </ac:picMkLst>
        </pc:picChg>
        <pc:cxnChg chg="del mod">
          <ac:chgData name="Yusri Al-Sanaani" userId="17efabd0-9738-43ca-b54e-b33b08e2a3d4" providerId="ADAL" clId="{4981D1CB-8F05-4828-9551-F019DFB41771}" dt="2022-04-11T11:10:23.194" v="9048" actId="478"/>
          <ac:cxnSpMkLst>
            <pc:docMk/>
            <pc:sldMk cId="1244921073" sldId="470"/>
            <ac:cxnSpMk id="35" creationId="{0E61E47E-3CEE-4BF2-9C6F-814AB5DD347F}"/>
          </ac:cxnSpMkLst>
        </pc:cxnChg>
        <pc:cxnChg chg="del mod">
          <ac:chgData name="Yusri Al-Sanaani" userId="17efabd0-9738-43ca-b54e-b33b08e2a3d4" providerId="ADAL" clId="{4981D1CB-8F05-4828-9551-F019DFB41771}" dt="2022-04-11T11:10:22.600" v="9047" actId="478"/>
          <ac:cxnSpMkLst>
            <pc:docMk/>
            <pc:sldMk cId="1244921073" sldId="470"/>
            <ac:cxnSpMk id="39" creationId="{19E38F72-0437-4469-9162-A13B17C443A8}"/>
          </ac:cxnSpMkLst>
        </pc:cxnChg>
        <pc:cxnChg chg="del mod">
          <ac:chgData name="Yusri Al-Sanaani" userId="17efabd0-9738-43ca-b54e-b33b08e2a3d4" providerId="ADAL" clId="{4981D1CB-8F05-4828-9551-F019DFB41771}" dt="2022-04-11T11:10:23.844" v="9049" actId="478"/>
          <ac:cxnSpMkLst>
            <pc:docMk/>
            <pc:sldMk cId="1244921073" sldId="470"/>
            <ac:cxnSpMk id="40" creationId="{AF00A7A0-5374-49A3-9184-D23682E770EB}"/>
          </ac:cxnSpMkLst>
        </pc:cxnChg>
        <pc:cxnChg chg="mod topLvl">
          <ac:chgData name="Yusri Al-Sanaani" userId="17efabd0-9738-43ca-b54e-b33b08e2a3d4" providerId="ADAL" clId="{4981D1CB-8F05-4828-9551-F019DFB41771}" dt="2022-04-11T11:16:01.330" v="9301" actId="1035"/>
          <ac:cxnSpMkLst>
            <pc:docMk/>
            <pc:sldMk cId="1244921073" sldId="470"/>
            <ac:cxnSpMk id="54" creationId="{B22076A7-18B8-4441-AC0F-E2D6AAE39DC6}"/>
          </ac:cxnSpMkLst>
        </pc:cxnChg>
        <pc:cxnChg chg="mod topLvl">
          <ac:chgData name="Yusri Al-Sanaani" userId="17efabd0-9738-43ca-b54e-b33b08e2a3d4" providerId="ADAL" clId="{4981D1CB-8F05-4828-9551-F019DFB41771}" dt="2022-04-11T11:16:01.330" v="9301" actId="1035"/>
          <ac:cxnSpMkLst>
            <pc:docMk/>
            <pc:sldMk cId="1244921073" sldId="470"/>
            <ac:cxnSpMk id="55" creationId="{01832D1A-45E2-45A0-93FE-68D3DAD1DE26}"/>
          </ac:cxnSpMkLst>
        </pc:cxnChg>
        <pc:cxnChg chg="del mod">
          <ac:chgData name="Yusri Al-Sanaani" userId="17efabd0-9738-43ca-b54e-b33b08e2a3d4" providerId="ADAL" clId="{4981D1CB-8F05-4828-9551-F019DFB41771}" dt="2022-04-12T04:15:13.477" v="9922" actId="478"/>
          <ac:cxnSpMkLst>
            <pc:docMk/>
            <pc:sldMk cId="1244921073" sldId="470"/>
            <ac:cxnSpMk id="56" creationId="{7E95E93E-754F-4542-82FB-DAFB0F32B6C2}"/>
          </ac:cxnSpMkLst>
        </pc:cxnChg>
        <pc:cxnChg chg="add mod">
          <ac:chgData name="Yusri Al-Sanaani" userId="17efabd0-9738-43ca-b54e-b33b08e2a3d4" providerId="ADAL" clId="{4981D1CB-8F05-4828-9551-F019DFB41771}" dt="2022-04-11T11:16:01.330" v="9301" actId="1035"/>
          <ac:cxnSpMkLst>
            <pc:docMk/>
            <pc:sldMk cId="1244921073" sldId="470"/>
            <ac:cxnSpMk id="58" creationId="{E6709427-29FE-44F8-88AA-2B988026C94C}"/>
          </ac:cxnSpMkLst>
        </pc:cxnChg>
        <pc:cxnChg chg="del mod">
          <ac:chgData name="Yusri Al-Sanaani" userId="17efabd0-9738-43ca-b54e-b33b08e2a3d4" providerId="ADAL" clId="{4981D1CB-8F05-4828-9551-F019DFB41771}" dt="2022-04-11T11:10:47.868" v="9070" actId="478"/>
          <ac:cxnSpMkLst>
            <pc:docMk/>
            <pc:sldMk cId="1244921073" sldId="470"/>
            <ac:cxnSpMk id="79" creationId="{3194A532-ECE3-42D9-8E2D-019CD4A5C039}"/>
          </ac:cxnSpMkLst>
        </pc:cxnChg>
        <pc:cxnChg chg="mod">
          <ac:chgData name="Yusri Al-Sanaani" userId="17efabd0-9738-43ca-b54e-b33b08e2a3d4" providerId="ADAL" clId="{4981D1CB-8F05-4828-9551-F019DFB41771}" dt="2022-04-12T04:16:53.780" v="9973" actId="1038"/>
          <ac:cxnSpMkLst>
            <pc:docMk/>
            <pc:sldMk cId="1244921073" sldId="470"/>
            <ac:cxnSpMk id="82" creationId="{4FF8EE57-077A-4EA3-A431-F24683B164D7}"/>
          </ac:cxnSpMkLst>
        </pc:cxnChg>
        <pc:cxnChg chg="del mod">
          <ac:chgData name="Yusri Al-Sanaani" userId="17efabd0-9738-43ca-b54e-b33b08e2a3d4" providerId="ADAL" clId="{4981D1CB-8F05-4828-9551-F019DFB41771}" dt="2022-04-11T11:07:33.228" v="8969" actId="478"/>
          <ac:cxnSpMkLst>
            <pc:docMk/>
            <pc:sldMk cId="1244921073" sldId="470"/>
            <ac:cxnSpMk id="94" creationId="{351FC196-6C08-49F0-B208-461EF11568BF}"/>
          </ac:cxnSpMkLst>
        </pc:cxnChg>
        <pc:cxnChg chg="del mod">
          <ac:chgData name="Yusri Al-Sanaani" userId="17efabd0-9738-43ca-b54e-b33b08e2a3d4" providerId="ADAL" clId="{4981D1CB-8F05-4828-9551-F019DFB41771}" dt="2022-04-11T11:07:34.033" v="8970" actId="478"/>
          <ac:cxnSpMkLst>
            <pc:docMk/>
            <pc:sldMk cId="1244921073" sldId="470"/>
            <ac:cxnSpMk id="178" creationId="{0FE90F14-5BD1-4F2A-9F86-E9AE9BCD2182}"/>
          </ac:cxnSpMkLst>
        </pc:cxnChg>
        <pc:cxnChg chg="mod topLvl">
          <ac:chgData name="Yusri Al-Sanaani" userId="17efabd0-9738-43ca-b54e-b33b08e2a3d4" providerId="ADAL" clId="{4981D1CB-8F05-4828-9551-F019DFB41771}" dt="2022-04-12T04:28:22.384" v="9992" actId="478"/>
          <ac:cxnSpMkLst>
            <pc:docMk/>
            <pc:sldMk cId="1244921073" sldId="470"/>
            <ac:cxnSpMk id="2060" creationId="{91F28CA5-5CA9-4398-9AB7-EC0407C2357A}"/>
          </ac:cxnSpMkLst>
        </pc:cxnChg>
      </pc:sldChg>
      <pc:sldChg chg="add">
        <pc:chgData name="Yusri Al-Sanaani" userId="17efabd0-9738-43ca-b54e-b33b08e2a3d4" providerId="ADAL" clId="{4981D1CB-8F05-4828-9551-F019DFB41771}" dt="2022-04-11T22:38:59.809" v="9302" actId="2890"/>
        <pc:sldMkLst>
          <pc:docMk/>
          <pc:sldMk cId="3333540478" sldId="471"/>
        </pc:sldMkLst>
      </pc:sldChg>
      <pc:sldChg chg="delSp modSp add del mod delAnim">
        <pc:chgData name="Yusri Al-Sanaani" userId="17efabd0-9738-43ca-b54e-b33b08e2a3d4" providerId="ADAL" clId="{4981D1CB-8F05-4828-9551-F019DFB41771}" dt="2022-04-12T04:14:56.495" v="9920" actId="47"/>
        <pc:sldMkLst>
          <pc:docMk/>
          <pc:sldMk cId="43879650" sldId="472"/>
        </pc:sldMkLst>
        <pc:spChg chg="del">
          <ac:chgData name="Yusri Al-Sanaani" userId="17efabd0-9738-43ca-b54e-b33b08e2a3d4" providerId="ADAL" clId="{4981D1CB-8F05-4828-9551-F019DFB41771}" dt="2022-04-12T03:45:18.737" v="9314" actId="478"/>
          <ac:spMkLst>
            <pc:docMk/>
            <pc:sldMk cId="43879650" sldId="472"/>
            <ac:spMk id="5" creationId="{803229EF-B76A-47CC-BF79-1DBCBBBBDE84}"/>
          </ac:spMkLst>
        </pc:spChg>
        <pc:spChg chg="del">
          <ac:chgData name="Yusri Al-Sanaani" userId="17efabd0-9738-43ca-b54e-b33b08e2a3d4" providerId="ADAL" clId="{4981D1CB-8F05-4828-9551-F019DFB41771}" dt="2022-04-12T03:45:21.373" v="9317" actId="478"/>
          <ac:spMkLst>
            <pc:docMk/>
            <pc:sldMk cId="43879650" sldId="472"/>
            <ac:spMk id="10" creationId="{9DF9479A-DA3D-483B-A002-1F3CF2E46A3A}"/>
          </ac:spMkLst>
        </pc:spChg>
        <pc:spChg chg="del">
          <ac:chgData name="Yusri Al-Sanaani" userId="17efabd0-9738-43ca-b54e-b33b08e2a3d4" providerId="ADAL" clId="{4981D1CB-8F05-4828-9551-F019DFB41771}" dt="2022-04-12T03:45:19.593" v="9315" actId="478"/>
          <ac:spMkLst>
            <pc:docMk/>
            <pc:sldMk cId="43879650" sldId="472"/>
            <ac:spMk id="49" creationId="{CC999A1B-FFBC-43FC-A94D-256E65D18AC0}"/>
          </ac:spMkLst>
        </pc:spChg>
        <pc:spChg chg="del">
          <ac:chgData name="Yusri Al-Sanaani" userId="17efabd0-9738-43ca-b54e-b33b08e2a3d4" providerId="ADAL" clId="{4981D1CB-8F05-4828-9551-F019DFB41771}" dt="2022-04-12T03:45:20.358" v="9316" actId="478"/>
          <ac:spMkLst>
            <pc:docMk/>
            <pc:sldMk cId="43879650" sldId="472"/>
            <ac:spMk id="50" creationId="{BC154838-33BF-406E-85B4-497779F7EAAB}"/>
          </ac:spMkLst>
        </pc:spChg>
        <pc:cxnChg chg="mod">
          <ac:chgData name="Yusri Al-Sanaani" userId="17efabd0-9738-43ca-b54e-b33b08e2a3d4" providerId="ADAL" clId="{4981D1CB-8F05-4828-9551-F019DFB41771}" dt="2022-04-12T03:45:18.737" v="9314" actId="478"/>
          <ac:cxnSpMkLst>
            <pc:docMk/>
            <pc:sldMk cId="43879650" sldId="472"/>
            <ac:cxnSpMk id="2060" creationId="{91F28CA5-5CA9-4398-9AB7-EC0407C2357A}"/>
          </ac:cxnSpMkLst>
        </pc:cxnChg>
      </pc:sldChg>
      <pc:sldChg chg="addSp delSp modSp add mod ord delAnim modAnim">
        <pc:chgData name="Yusri Al-Sanaani" userId="17efabd0-9738-43ca-b54e-b33b08e2a3d4" providerId="ADAL" clId="{4981D1CB-8F05-4828-9551-F019DFB41771}" dt="2022-04-13T00:16:50.600" v="11272"/>
        <pc:sldMkLst>
          <pc:docMk/>
          <pc:sldMk cId="156788099" sldId="473"/>
        </pc:sldMkLst>
        <pc:spChg chg="mod">
          <ac:chgData name="Yusri Al-Sanaani" userId="17efabd0-9738-43ca-b54e-b33b08e2a3d4" providerId="ADAL" clId="{4981D1CB-8F05-4828-9551-F019DFB41771}" dt="2022-04-12T03:47:00.703" v="9335" actId="20577"/>
          <ac:spMkLst>
            <pc:docMk/>
            <pc:sldMk cId="156788099" sldId="473"/>
            <ac:spMk id="4" creationId="{EE9A33CD-0C34-4F59-A6E7-9441BDDA7630}"/>
          </ac:spMkLst>
        </pc:spChg>
        <pc:spChg chg="mod">
          <ac:chgData name="Yusri Al-Sanaani" userId="17efabd0-9738-43ca-b54e-b33b08e2a3d4" providerId="ADAL" clId="{4981D1CB-8F05-4828-9551-F019DFB41771}" dt="2022-04-12T03:55:11.158" v="9535" actId="164"/>
          <ac:spMkLst>
            <pc:docMk/>
            <pc:sldMk cId="156788099" sldId="473"/>
            <ac:spMk id="11" creationId="{98D3A3A5-192D-4E08-9058-50D012222DE6}"/>
          </ac:spMkLst>
        </pc:spChg>
        <pc:spChg chg="mod">
          <ac:chgData name="Yusri Al-Sanaani" userId="17efabd0-9738-43ca-b54e-b33b08e2a3d4" providerId="ADAL" clId="{4981D1CB-8F05-4828-9551-F019DFB41771}" dt="2022-04-12T04:11:33.159" v="9845" actId="164"/>
          <ac:spMkLst>
            <pc:docMk/>
            <pc:sldMk cId="156788099" sldId="473"/>
            <ac:spMk id="12" creationId="{8E08EC98-3B5D-4949-B085-5588F16491CE}"/>
          </ac:spMkLst>
        </pc:spChg>
        <pc:spChg chg="del mod">
          <ac:chgData name="Yusri Al-Sanaani" userId="17efabd0-9738-43ca-b54e-b33b08e2a3d4" providerId="ADAL" clId="{4981D1CB-8F05-4828-9551-F019DFB41771}" dt="2022-04-12T04:00:21.353" v="9652" actId="478"/>
          <ac:spMkLst>
            <pc:docMk/>
            <pc:sldMk cId="156788099" sldId="473"/>
            <ac:spMk id="14" creationId="{F547067B-9B09-41C9-B2D6-246CB2764B5C}"/>
          </ac:spMkLst>
        </pc:spChg>
        <pc:spChg chg="del">
          <ac:chgData name="Yusri Al-Sanaani" userId="17efabd0-9738-43ca-b54e-b33b08e2a3d4" providerId="ADAL" clId="{4981D1CB-8F05-4828-9551-F019DFB41771}" dt="2022-04-12T03:55:28.676" v="9558" actId="478"/>
          <ac:spMkLst>
            <pc:docMk/>
            <pc:sldMk cId="156788099" sldId="473"/>
            <ac:spMk id="15" creationId="{573146C2-477A-4C6C-8A6A-5FD8D55D49CC}"/>
          </ac:spMkLst>
        </pc:spChg>
        <pc:spChg chg="mod">
          <ac:chgData name="Yusri Al-Sanaani" userId="17efabd0-9738-43ca-b54e-b33b08e2a3d4" providerId="ADAL" clId="{4981D1CB-8F05-4828-9551-F019DFB41771}" dt="2022-04-12T03:55:11.158" v="9535" actId="164"/>
          <ac:spMkLst>
            <pc:docMk/>
            <pc:sldMk cId="156788099" sldId="473"/>
            <ac:spMk id="25" creationId="{920980C6-5E5B-433E-9CD0-AE9D125DC5B7}"/>
          </ac:spMkLst>
        </pc:spChg>
        <pc:spChg chg="add del">
          <ac:chgData name="Yusri Al-Sanaani" userId="17efabd0-9738-43ca-b54e-b33b08e2a3d4" providerId="ADAL" clId="{4981D1CB-8F05-4828-9551-F019DFB41771}" dt="2022-04-12T03:50:34.886" v="9428" actId="22"/>
          <ac:spMkLst>
            <pc:docMk/>
            <pc:sldMk cId="156788099" sldId="473"/>
            <ac:spMk id="28" creationId="{86A83F6B-7B80-4D23-B63E-559439DF2DF5}"/>
          </ac:spMkLst>
        </pc:spChg>
        <pc:spChg chg="add del mod">
          <ac:chgData name="Yusri Al-Sanaani" userId="17efabd0-9738-43ca-b54e-b33b08e2a3d4" providerId="ADAL" clId="{4981D1CB-8F05-4828-9551-F019DFB41771}" dt="2022-04-12T03:51:00.831" v="9437" actId="478"/>
          <ac:spMkLst>
            <pc:docMk/>
            <pc:sldMk cId="156788099" sldId="473"/>
            <ac:spMk id="30" creationId="{2DAD63A3-DC79-44DA-8B4B-33C80C0FB80B}"/>
          </ac:spMkLst>
        </pc:spChg>
        <pc:spChg chg="add mod">
          <ac:chgData name="Yusri Al-Sanaani" userId="17efabd0-9738-43ca-b54e-b33b08e2a3d4" providerId="ADAL" clId="{4981D1CB-8F05-4828-9551-F019DFB41771}" dt="2022-04-12T03:55:11.158" v="9535" actId="164"/>
          <ac:spMkLst>
            <pc:docMk/>
            <pc:sldMk cId="156788099" sldId="473"/>
            <ac:spMk id="31" creationId="{25BBF485-6981-4EFC-9171-CD6E0F9131CD}"/>
          </ac:spMkLst>
        </pc:spChg>
        <pc:spChg chg="mod">
          <ac:chgData name="Yusri Al-Sanaani" userId="17efabd0-9738-43ca-b54e-b33b08e2a3d4" providerId="ADAL" clId="{4981D1CB-8F05-4828-9551-F019DFB41771}" dt="2022-04-12T04:11:33.159" v="9845" actId="164"/>
          <ac:spMkLst>
            <pc:docMk/>
            <pc:sldMk cId="156788099" sldId="473"/>
            <ac:spMk id="37" creationId="{BA690FF1-B38B-41FC-9D12-E75C354B6E11}"/>
          </ac:spMkLst>
        </pc:spChg>
        <pc:spChg chg="del">
          <ac:chgData name="Yusri Al-Sanaani" userId="17efabd0-9738-43ca-b54e-b33b08e2a3d4" providerId="ADAL" clId="{4981D1CB-8F05-4828-9551-F019DFB41771}" dt="2022-04-12T03:55:58.298" v="9569" actId="478"/>
          <ac:spMkLst>
            <pc:docMk/>
            <pc:sldMk cId="156788099" sldId="473"/>
            <ac:spMk id="49" creationId="{7EB7AF96-EF60-4E55-8FB3-F92F1E1A4853}"/>
          </ac:spMkLst>
        </pc:spChg>
        <pc:spChg chg="add mod">
          <ac:chgData name="Yusri Al-Sanaani" userId="17efabd0-9738-43ca-b54e-b33b08e2a3d4" providerId="ADAL" clId="{4981D1CB-8F05-4828-9551-F019DFB41771}" dt="2022-04-12T04:11:33.159" v="9845" actId="164"/>
          <ac:spMkLst>
            <pc:docMk/>
            <pc:sldMk cId="156788099" sldId="473"/>
            <ac:spMk id="51" creationId="{3E1D71D4-4DA7-4AFE-BF2F-B13C1BE723EF}"/>
          </ac:spMkLst>
        </pc:spChg>
        <pc:spChg chg="add mod">
          <ac:chgData name="Yusri Al-Sanaani" userId="17efabd0-9738-43ca-b54e-b33b08e2a3d4" providerId="ADAL" clId="{4981D1CB-8F05-4828-9551-F019DFB41771}" dt="2022-04-12T04:11:33.159" v="9845" actId="164"/>
          <ac:spMkLst>
            <pc:docMk/>
            <pc:sldMk cId="156788099" sldId="473"/>
            <ac:spMk id="54" creationId="{D9CF0DEF-9264-4B9E-8410-2D366664C87E}"/>
          </ac:spMkLst>
        </pc:spChg>
        <pc:spChg chg="add del mod">
          <ac:chgData name="Yusri Al-Sanaani" userId="17efabd0-9738-43ca-b54e-b33b08e2a3d4" providerId="ADAL" clId="{4981D1CB-8F05-4828-9551-F019DFB41771}" dt="2022-04-12T04:01:07.881" v="9660" actId="478"/>
          <ac:spMkLst>
            <pc:docMk/>
            <pc:sldMk cId="156788099" sldId="473"/>
            <ac:spMk id="55" creationId="{07A6700E-E6ED-4E4E-92D2-9E845EE84BD5}"/>
          </ac:spMkLst>
        </pc:spChg>
        <pc:spChg chg="add mod">
          <ac:chgData name="Yusri Al-Sanaani" userId="17efabd0-9738-43ca-b54e-b33b08e2a3d4" providerId="ADAL" clId="{4981D1CB-8F05-4828-9551-F019DFB41771}" dt="2022-04-12T04:11:33.159" v="9845" actId="164"/>
          <ac:spMkLst>
            <pc:docMk/>
            <pc:sldMk cId="156788099" sldId="473"/>
            <ac:spMk id="56" creationId="{AD4DA2DF-11A5-4E8A-B554-2D83B79D7D67}"/>
          </ac:spMkLst>
        </pc:spChg>
        <pc:spChg chg="mod">
          <ac:chgData name="Yusri Al-Sanaani" userId="17efabd0-9738-43ca-b54e-b33b08e2a3d4" providerId="ADAL" clId="{4981D1CB-8F05-4828-9551-F019DFB41771}" dt="2022-04-12T04:12:41.341" v="9919" actId="1036"/>
          <ac:spMkLst>
            <pc:docMk/>
            <pc:sldMk cId="156788099" sldId="473"/>
            <ac:spMk id="57" creationId="{8C6E5831-C335-4C0D-8F1E-60AF97957230}"/>
          </ac:spMkLst>
        </pc:spChg>
        <pc:spChg chg="mod">
          <ac:chgData name="Yusri Al-Sanaani" userId="17efabd0-9738-43ca-b54e-b33b08e2a3d4" providerId="ADAL" clId="{4981D1CB-8F05-4828-9551-F019DFB41771}" dt="2022-04-12T03:55:11.158" v="9535" actId="164"/>
          <ac:spMkLst>
            <pc:docMk/>
            <pc:sldMk cId="156788099" sldId="473"/>
            <ac:spMk id="59" creationId="{D38142AD-64FD-491D-8666-89B041ED2322}"/>
          </ac:spMkLst>
        </pc:spChg>
        <pc:spChg chg="del mod">
          <ac:chgData name="Yusri Al-Sanaani" userId="17efabd0-9738-43ca-b54e-b33b08e2a3d4" providerId="ADAL" clId="{4981D1CB-8F05-4828-9551-F019DFB41771}" dt="2022-04-12T04:00:27.150" v="9654" actId="478"/>
          <ac:spMkLst>
            <pc:docMk/>
            <pc:sldMk cId="156788099" sldId="473"/>
            <ac:spMk id="61" creationId="{41D07CC7-5A0E-4525-80C9-030196A99A5F}"/>
          </ac:spMkLst>
        </pc:spChg>
        <pc:spChg chg="del">
          <ac:chgData name="Yusri Al-Sanaani" userId="17efabd0-9738-43ca-b54e-b33b08e2a3d4" providerId="ADAL" clId="{4981D1CB-8F05-4828-9551-F019DFB41771}" dt="2022-04-12T04:00:29.429" v="9655" actId="478"/>
          <ac:spMkLst>
            <pc:docMk/>
            <pc:sldMk cId="156788099" sldId="473"/>
            <ac:spMk id="68" creationId="{507A7C58-C602-4E5B-A97C-7FE1DCBF6A0D}"/>
          </ac:spMkLst>
        </pc:spChg>
        <pc:spChg chg="add mod">
          <ac:chgData name="Yusri Al-Sanaani" userId="17efabd0-9738-43ca-b54e-b33b08e2a3d4" providerId="ADAL" clId="{4981D1CB-8F05-4828-9551-F019DFB41771}" dt="2022-04-12T04:12:41.341" v="9919" actId="1036"/>
          <ac:spMkLst>
            <pc:docMk/>
            <pc:sldMk cId="156788099" sldId="473"/>
            <ac:spMk id="70" creationId="{70E858D7-3CDB-4990-8946-74D2F5AE5A90}"/>
          </ac:spMkLst>
        </pc:spChg>
        <pc:spChg chg="mod">
          <ac:chgData name="Yusri Al-Sanaani" userId="17efabd0-9738-43ca-b54e-b33b08e2a3d4" providerId="ADAL" clId="{4981D1CB-8F05-4828-9551-F019DFB41771}" dt="2022-04-12T04:12:31.032" v="9909" actId="1036"/>
          <ac:spMkLst>
            <pc:docMk/>
            <pc:sldMk cId="156788099" sldId="473"/>
            <ac:spMk id="76" creationId="{0287CED9-FA06-495B-A55D-0A5111F404AD}"/>
          </ac:spMkLst>
        </pc:spChg>
        <pc:spChg chg="mod">
          <ac:chgData name="Yusri Al-Sanaani" userId="17efabd0-9738-43ca-b54e-b33b08e2a3d4" providerId="ADAL" clId="{4981D1CB-8F05-4828-9551-F019DFB41771}" dt="2022-04-12T04:12:31.032" v="9909" actId="1036"/>
          <ac:spMkLst>
            <pc:docMk/>
            <pc:sldMk cId="156788099" sldId="473"/>
            <ac:spMk id="77" creationId="{273FE030-7316-445B-A52B-9BA7C688ECBE}"/>
          </ac:spMkLst>
        </pc:spChg>
        <pc:spChg chg="mod">
          <ac:chgData name="Yusri Al-Sanaani" userId="17efabd0-9738-43ca-b54e-b33b08e2a3d4" providerId="ADAL" clId="{4981D1CB-8F05-4828-9551-F019DFB41771}" dt="2022-04-12T04:12:31.032" v="9909" actId="1036"/>
          <ac:spMkLst>
            <pc:docMk/>
            <pc:sldMk cId="156788099" sldId="473"/>
            <ac:spMk id="78" creationId="{EE87418D-DBBD-463C-84BB-B8D52039637D}"/>
          </ac:spMkLst>
        </pc:spChg>
        <pc:grpChg chg="add mod">
          <ac:chgData name="Yusri Al-Sanaani" userId="17efabd0-9738-43ca-b54e-b33b08e2a3d4" providerId="ADAL" clId="{4981D1CB-8F05-4828-9551-F019DFB41771}" dt="2022-04-12T04:12:41.341" v="9919" actId="1036"/>
          <ac:grpSpMkLst>
            <pc:docMk/>
            <pc:sldMk cId="156788099" sldId="473"/>
            <ac:grpSpMk id="35" creationId="{B8896463-9A60-4DAF-B899-42019D40C0F8}"/>
          </ac:grpSpMkLst>
        </pc:grpChg>
        <pc:grpChg chg="add mod">
          <ac:chgData name="Yusri Al-Sanaani" userId="17efabd0-9738-43ca-b54e-b33b08e2a3d4" providerId="ADAL" clId="{4981D1CB-8F05-4828-9551-F019DFB41771}" dt="2022-04-12T04:12:41.341" v="9919" actId="1036"/>
          <ac:grpSpMkLst>
            <pc:docMk/>
            <pc:sldMk cId="156788099" sldId="473"/>
            <ac:grpSpMk id="83" creationId="{77D2F9AA-9E81-4310-924C-A759BA586BAA}"/>
          </ac:grpSpMkLst>
        </pc:grpChg>
        <pc:cxnChg chg="mod">
          <ac:chgData name="Yusri Al-Sanaani" userId="17efabd0-9738-43ca-b54e-b33b08e2a3d4" providerId="ADAL" clId="{4981D1CB-8F05-4828-9551-F019DFB41771}" dt="2022-04-12T04:12:41.341" v="9919" actId="1036"/>
          <ac:cxnSpMkLst>
            <pc:docMk/>
            <pc:sldMk cId="156788099" sldId="473"/>
            <ac:cxnSpMk id="19" creationId="{AAC0BA90-E56C-47DB-B896-EEC388A827FF}"/>
          </ac:cxnSpMkLst>
        </pc:cxnChg>
        <pc:cxnChg chg="del mod">
          <ac:chgData name="Yusri Al-Sanaani" userId="17efabd0-9738-43ca-b54e-b33b08e2a3d4" providerId="ADAL" clId="{4981D1CB-8F05-4828-9551-F019DFB41771}" dt="2022-04-12T03:55:30.208" v="9559" actId="478"/>
          <ac:cxnSpMkLst>
            <pc:docMk/>
            <pc:sldMk cId="156788099" sldId="473"/>
            <ac:cxnSpMk id="22" creationId="{A91D0DFE-2B7A-49EA-865B-B58D8FA96516}"/>
          </ac:cxnSpMkLst>
        </pc:cxnChg>
        <pc:cxnChg chg="del mod">
          <ac:chgData name="Yusri Al-Sanaani" userId="17efabd0-9738-43ca-b54e-b33b08e2a3d4" providerId="ADAL" clId="{4981D1CB-8F05-4828-9551-F019DFB41771}" dt="2022-04-12T03:54:21.379" v="9530" actId="478"/>
          <ac:cxnSpMkLst>
            <pc:docMk/>
            <pc:sldMk cId="156788099" sldId="473"/>
            <ac:cxnSpMk id="27" creationId="{913B0906-63FF-4ADC-A0FE-FAB28C787E4F}"/>
          </ac:cxnSpMkLst>
        </pc:cxnChg>
        <pc:cxnChg chg="del mod">
          <ac:chgData name="Yusri Al-Sanaani" userId="17efabd0-9738-43ca-b54e-b33b08e2a3d4" providerId="ADAL" clId="{4981D1CB-8F05-4828-9551-F019DFB41771}" dt="2022-04-12T04:07:58.354" v="9791" actId="478"/>
          <ac:cxnSpMkLst>
            <pc:docMk/>
            <pc:sldMk cId="156788099" sldId="473"/>
            <ac:cxnSpMk id="33" creationId="{80668F72-66AC-454E-BE63-C6CC12788431}"/>
          </ac:cxnSpMkLst>
        </pc:cxnChg>
        <pc:cxnChg chg="del mod">
          <ac:chgData name="Yusri Al-Sanaani" userId="17efabd0-9738-43ca-b54e-b33b08e2a3d4" providerId="ADAL" clId="{4981D1CB-8F05-4828-9551-F019DFB41771}" dt="2022-04-12T03:55:37.631" v="9562" actId="478"/>
          <ac:cxnSpMkLst>
            <pc:docMk/>
            <pc:sldMk cId="156788099" sldId="473"/>
            <ac:cxnSpMk id="41" creationId="{B206C58B-200B-437F-9280-EE08C1CFFE03}"/>
          </ac:cxnSpMkLst>
        </pc:cxnChg>
        <pc:cxnChg chg="del mod">
          <ac:chgData name="Yusri Al-Sanaani" userId="17efabd0-9738-43ca-b54e-b33b08e2a3d4" providerId="ADAL" clId="{4981D1CB-8F05-4828-9551-F019DFB41771}" dt="2022-04-12T03:55:59.601" v="9570" actId="478"/>
          <ac:cxnSpMkLst>
            <pc:docMk/>
            <pc:sldMk cId="156788099" sldId="473"/>
            <ac:cxnSpMk id="50" creationId="{2B564F1E-F9AA-4396-A6CF-15CA03099053}"/>
          </ac:cxnSpMkLst>
        </pc:cxnChg>
        <pc:cxnChg chg="del mod">
          <ac:chgData name="Yusri Al-Sanaani" userId="17efabd0-9738-43ca-b54e-b33b08e2a3d4" providerId="ADAL" clId="{4981D1CB-8F05-4828-9551-F019DFB41771}" dt="2022-04-12T04:00:24.206" v="9653" actId="478"/>
          <ac:cxnSpMkLst>
            <pc:docMk/>
            <pc:sldMk cId="156788099" sldId="473"/>
            <ac:cxnSpMk id="53" creationId="{3AC3BDC2-9351-45BE-B0A4-3E0E31809F31}"/>
          </ac:cxnSpMkLst>
        </pc:cxnChg>
        <pc:cxnChg chg="del mod">
          <ac:chgData name="Yusri Al-Sanaani" userId="17efabd0-9738-43ca-b54e-b33b08e2a3d4" providerId="ADAL" clId="{4981D1CB-8F05-4828-9551-F019DFB41771}" dt="2022-04-12T04:00:31.719" v="9656" actId="478"/>
          <ac:cxnSpMkLst>
            <pc:docMk/>
            <pc:sldMk cId="156788099" sldId="473"/>
            <ac:cxnSpMk id="69" creationId="{3315216F-ED21-43C2-89E5-516C504126A0}"/>
          </ac:cxnSpMkLst>
        </pc:cxnChg>
        <pc:cxnChg chg="add mod">
          <ac:chgData name="Yusri Al-Sanaani" userId="17efabd0-9738-43ca-b54e-b33b08e2a3d4" providerId="ADAL" clId="{4981D1CB-8F05-4828-9551-F019DFB41771}" dt="2022-04-12T04:12:41.341" v="9919" actId="1036"/>
          <ac:cxnSpMkLst>
            <pc:docMk/>
            <pc:sldMk cId="156788099" sldId="473"/>
            <ac:cxnSpMk id="71" creationId="{EB6C1DC9-132D-4935-AF63-FFF8AC417CFE}"/>
          </ac:cxnSpMkLst>
        </pc:cxnChg>
        <pc:cxnChg chg="add mod">
          <ac:chgData name="Yusri Al-Sanaani" userId="17efabd0-9738-43ca-b54e-b33b08e2a3d4" providerId="ADAL" clId="{4981D1CB-8F05-4828-9551-F019DFB41771}" dt="2022-04-12T04:12:41.341" v="9919" actId="1036"/>
          <ac:cxnSpMkLst>
            <pc:docMk/>
            <pc:sldMk cId="156788099" sldId="473"/>
            <ac:cxnSpMk id="72" creationId="{675FBE14-E832-42E6-AAC7-CFC41F8407AF}"/>
          </ac:cxnSpMkLst>
        </pc:cxnChg>
      </pc:sldChg>
      <pc:sldChg chg="modSp new del mod">
        <pc:chgData name="Yusri Al-Sanaani" userId="17efabd0-9738-43ca-b54e-b33b08e2a3d4" providerId="ADAL" clId="{4981D1CB-8F05-4828-9551-F019DFB41771}" dt="2022-04-12T23:46:43.740" v="11266" actId="47"/>
        <pc:sldMkLst>
          <pc:docMk/>
          <pc:sldMk cId="1505528909" sldId="474"/>
        </pc:sldMkLst>
        <pc:spChg chg="mod">
          <ac:chgData name="Yusri Al-Sanaani" userId="17efabd0-9738-43ca-b54e-b33b08e2a3d4" providerId="ADAL" clId="{4981D1CB-8F05-4828-9551-F019DFB41771}" dt="2022-04-12T23:25:55.669" v="11259" actId="21"/>
          <ac:spMkLst>
            <pc:docMk/>
            <pc:sldMk cId="1505528909" sldId="474"/>
            <ac:spMk id="2" creationId="{9489FB78-8809-406B-A9A0-4537C9647FB6}"/>
          </ac:spMkLst>
        </pc:spChg>
      </pc:sldChg>
      <pc:sldChg chg="modSp new del mod">
        <pc:chgData name="Yusri Al-Sanaani" userId="17efabd0-9738-43ca-b54e-b33b08e2a3d4" providerId="ADAL" clId="{4981D1CB-8F05-4828-9551-F019DFB41771}" dt="2022-04-12T23:46:42.708" v="11265" actId="47"/>
        <pc:sldMkLst>
          <pc:docMk/>
          <pc:sldMk cId="2542079206" sldId="475"/>
        </pc:sldMkLst>
        <pc:spChg chg="mod">
          <ac:chgData name="Yusri Al-Sanaani" userId="17efabd0-9738-43ca-b54e-b33b08e2a3d4" providerId="ADAL" clId="{4981D1CB-8F05-4828-9551-F019DFB41771}" dt="2022-04-12T23:26:04.243" v="11264" actId="27636"/>
          <ac:spMkLst>
            <pc:docMk/>
            <pc:sldMk cId="2542079206" sldId="475"/>
            <ac:spMk id="2" creationId="{CC38DE73-BE23-4F7D-8AEB-6A4861ACFF7B}"/>
          </ac:spMkLst>
        </pc:spChg>
      </pc:sldChg>
    </pc:docChg>
  </pc:docChgLst>
  <pc:docChgLst>
    <pc:chgData name="Yusri Al-Sanaani" userId="17efabd0-9738-43ca-b54e-b33b08e2a3d4" providerId="ADAL" clId="{C13BD4D7-3222-4794-97D4-7A291AB39305}"/>
    <pc:docChg chg="undo custSel addSld delSld modSld">
      <pc:chgData name="Yusri Al-Sanaani" userId="17efabd0-9738-43ca-b54e-b33b08e2a3d4" providerId="ADAL" clId="{C13BD4D7-3222-4794-97D4-7A291AB39305}" dt="2022-03-28T00:43:44.076" v="608" actId="27636"/>
      <pc:docMkLst>
        <pc:docMk/>
      </pc:docMkLst>
      <pc:sldChg chg="del">
        <pc:chgData name="Yusri Al-Sanaani" userId="17efabd0-9738-43ca-b54e-b33b08e2a3d4" providerId="ADAL" clId="{C13BD4D7-3222-4794-97D4-7A291AB39305}" dt="2022-03-27T06:15:35.373" v="205" actId="47"/>
        <pc:sldMkLst>
          <pc:docMk/>
          <pc:sldMk cId="1820683129" sldId="313"/>
        </pc:sldMkLst>
      </pc:sldChg>
      <pc:sldChg chg="del">
        <pc:chgData name="Yusri Al-Sanaani" userId="17efabd0-9738-43ca-b54e-b33b08e2a3d4" providerId="ADAL" clId="{C13BD4D7-3222-4794-97D4-7A291AB39305}" dt="2022-03-27T06:15:35.967" v="206" actId="47"/>
        <pc:sldMkLst>
          <pc:docMk/>
          <pc:sldMk cId="3912365722" sldId="314"/>
        </pc:sldMkLst>
      </pc:sldChg>
      <pc:sldChg chg="del">
        <pc:chgData name="Yusri Al-Sanaani" userId="17efabd0-9738-43ca-b54e-b33b08e2a3d4" providerId="ADAL" clId="{C13BD4D7-3222-4794-97D4-7A291AB39305}" dt="2022-03-27T06:15:36.482" v="207" actId="47"/>
        <pc:sldMkLst>
          <pc:docMk/>
          <pc:sldMk cId="318801421" sldId="317"/>
        </pc:sldMkLst>
      </pc:sldChg>
      <pc:sldChg chg="del">
        <pc:chgData name="Yusri Al-Sanaani" userId="17efabd0-9738-43ca-b54e-b33b08e2a3d4" providerId="ADAL" clId="{C13BD4D7-3222-4794-97D4-7A291AB39305}" dt="2022-03-27T06:15:37.013" v="208" actId="47"/>
        <pc:sldMkLst>
          <pc:docMk/>
          <pc:sldMk cId="3920731291" sldId="320"/>
        </pc:sldMkLst>
      </pc:sldChg>
      <pc:sldChg chg="del">
        <pc:chgData name="Yusri Al-Sanaani" userId="17efabd0-9738-43ca-b54e-b33b08e2a3d4" providerId="ADAL" clId="{C13BD4D7-3222-4794-97D4-7A291AB39305}" dt="2022-03-27T06:15:38.766" v="211" actId="47"/>
        <pc:sldMkLst>
          <pc:docMk/>
          <pc:sldMk cId="403407756" sldId="322"/>
        </pc:sldMkLst>
      </pc:sldChg>
      <pc:sldChg chg="del">
        <pc:chgData name="Yusri Al-Sanaani" userId="17efabd0-9738-43ca-b54e-b33b08e2a3d4" providerId="ADAL" clId="{C13BD4D7-3222-4794-97D4-7A291AB39305}" dt="2022-03-27T06:15:39.242" v="212" actId="47"/>
        <pc:sldMkLst>
          <pc:docMk/>
          <pc:sldMk cId="1428958596" sldId="323"/>
        </pc:sldMkLst>
      </pc:sldChg>
      <pc:sldChg chg="del">
        <pc:chgData name="Yusri Al-Sanaani" userId="17efabd0-9738-43ca-b54e-b33b08e2a3d4" providerId="ADAL" clId="{C13BD4D7-3222-4794-97D4-7A291AB39305}" dt="2022-03-27T06:15:40.054" v="213" actId="47"/>
        <pc:sldMkLst>
          <pc:docMk/>
          <pc:sldMk cId="2108534873" sldId="324"/>
        </pc:sldMkLst>
      </pc:sldChg>
      <pc:sldChg chg="del">
        <pc:chgData name="Yusri Al-Sanaani" userId="17efabd0-9738-43ca-b54e-b33b08e2a3d4" providerId="ADAL" clId="{C13BD4D7-3222-4794-97D4-7A291AB39305}" dt="2022-03-27T06:15:40.755" v="214" actId="47"/>
        <pc:sldMkLst>
          <pc:docMk/>
          <pc:sldMk cId="1312501744" sldId="325"/>
        </pc:sldMkLst>
      </pc:sldChg>
      <pc:sldChg chg="del">
        <pc:chgData name="Yusri Al-Sanaani" userId="17efabd0-9738-43ca-b54e-b33b08e2a3d4" providerId="ADAL" clId="{C13BD4D7-3222-4794-97D4-7A291AB39305}" dt="2022-03-27T06:15:41.660" v="215" actId="47"/>
        <pc:sldMkLst>
          <pc:docMk/>
          <pc:sldMk cId="2328668267" sldId="326"/>
        </pc:sldMkLst>
      </pc:sldChg>
      <pc:sldChg chg="del">
        <pc:chgData name="Yusri Al-Sanaani" userId="17efabd0-9738-43ca-b54e-b33b08e2a3d4" providerId="ADAL" clId="{C13BD4D7-3222-4794-97D4-7A291AB39305}" dt="2022-03-27T06:15:42.528" v="216" actId="47"/>
        <pc:sldMkLst>
          <pc:docMk/>
          <pc:sldMk cId="722555932" sldId="328"/>
        </pc:sldMkLst>
      </pc:sldChg>
      <pc:sldChg chg="del">
        <pc:chgData name="Yusri Al-Sanaani" userId="17efabd0-9738-43ca-b54e-b33b08e2a3d4" providerId="ADAL" clId="{C13BD4D7-3222-4794-97D4-7A291AB39305}" dt="2022-03-27T06:15:45.900" v="218" actId="47"/>
        <pc:sldMkLst>
          <pc:docMk/>
          <pc:sldMk cId="3549639831" sldId="329"/>
        </pc:sldMkLst>
      </pc:sldChg>
      <pc:sldChg chg="del">
        <pc:chgData name="Yusri Al-Sanaani" userId="17efabd0-9738-43ca-b54e-b33b08e2a3d4" providerId="ADAL" clId="{C13BD4D7-3222-4794-97D4-7A291AB39305}" dt="2022-03-27T06:15:47.666" v="219" actId="47"/>
        <pc:sldMkLst>
          <pc:docMk/>
          <pc:sldMk cId="1385599630" sldId="330"/>
        </pc:sldMkLst>
      </pc:sldChg>
      <pc:sldChg chg="del">
        <pc:chgData name="Yusri Al-Sanaani" userId="17efabd0-9738-43ca-b54e-b33b08e2a3d4" providerId="ADAL" clId="{C13BD4D7-3222-4794-97D4-7A291AB39305}" dt="2022-03-27T06:15:30.749" v="196" actId="47"/>
        <pc:sldMkLst>
          <pc:docMk/>
          <pc:sldMk cId="244401432" sldId="331"/>
        </pc:sldMkLst>
      </pc:sldChg>
      <pc:sldChg chg="del">
        <pc:chgData name="Yusri Al-Sanaani" userId="17efabd0-9738-43ca-b54e-b33b08e2a3d4" providerId="ADAL" clId="{C13BD4D7-3222-4794-97D4-7A291AB39305}" dt="2022-03-27T06:15:33.116" v="201" actId="47"/>
        <pc:sldMkLst>
          <pc:docMk/>
          <pc:sldMk cId="2029847254" sldId="340"/>
        </pc:sldMkLst>
      </pc:sldChg>
      <pc:sldChg chg="del">
        <pc:chgData name="Yusri Al-Sanaani" userId="17efabd0-9738-43ca-b54e-b33b08e2a3d4" providerId="ADAL" clId="{C13BD4D7-3222-4794-97D4-7A291AB39305}" dt="2022-03-27T06:15:33.959" v="203" actId="47"/>
        <pc:sldMkLst>
          <pc:docMk/>
          <pc:sldMk cId="1691509154" sldId="342"/>
        </pc:sldMkLst>
      </pc:sldChg>
      <pc:sldChg chg="del">
        <pc:chgData name="Yusri Al-Sanaani" userId="17efabd0-9738-43ca-b54e-b33b08e2a3d4" providerId="ADAL" clId="{C13BD4D7-3222-4794-97D4-7A291AB39305}" dt="2022-03-27T06:15:34.562" v="204" actId="47"/>
        <pc:sldMkLst>
          <pc:docMk/>
          <pc:sldMk cId="2087277302" sldId="343"/>
        </pc:sldMkLst>
      </pc:sldChg>
      <pc:sldChg chg="del">
        <pc:chgData name="Yusri Al-Sanaani" userId="17efabd0-9738-43ca-b54e-b33b08e2a3d4" providerId="ADAL" clId="{C13BD4D7-3222-4794-97D4-7A291AB39305}" dt="2022-03-27T06:15:48.245" v="220" actId="47"/>
        <pc:sldMkLst>
          <pc:docMk/>
          <pc:sldMk cId="1505890256" sldId="345"/>
        </pc:sldMkLst>
      </pc:sldChg>
      <pc:sldChg chg="del">
        <pc:chgData name="Yusri Al-Sanaani" userId="17efabd0-9738-43ca-b54e-b33b08e2a3d4" providerId="ADAL" clId="{C13BD4D7-3222-4794-97D4-7A291AB39305}" dt="2022-03-27T06:15:37.654" v="209" actId="47"/>
        <pc:sldMkLst>
          <pc:docMk/>
          <pc:sldMk cId="2465101121" sldId="365"/>
        </pc:sldMkLst>
      </pc:sldChg>
      <pc:sldChg chg="del">
        <pc:chgData name="Yusri Al-Sanaani" userId="17efabd0-9738-43ca-b54e-b33b08e2a3d4" providerId="ADAL" clId="{C13BD4D7-3222-4794-97D4-7A291AB39305}" dt="2022-03-27T06:15:38.186" v="210" actId="47"/>
        <pc:sldMkLst>
          <pc:docMk/>
          <pc:sldMk cId="2202668751" sldId="366"/>
        </pc:sldMkLst>
      </pc:sldChg>
      <pc:sldChg chg="del">
        <pc:chgData name="Yusri Al-Sanaani" userId="17efabd0-9738-43ca-b54e-b33b08e2a3d4" providerId="ADAL" clId="{C13BD4D7-3222-4794-97D4-7A291AB39305}" dt="2022-03-27T06:15:43.438" v="217" actId="47"/>
        <pc:sldMkLst>
          <pc:docMk/>
          <pc:sldMk cId="3563437560" sldId="367"/>
        </pc:sldMkLst>
      </pc:sldChg>
      <pc:sldChg chg="addSp delSp modSp mod modNotesTx">
        <pc:chgData name="Yusri Al-Sanaani" userId="17efabd0-9738-43ca-b54e-b33b08e2a3d4" providerId="ADAL" clId="{C13BD4D7-3222-4794-97D4-7A291AB39305}" dt="2022-03-27T11:27:34.650" v="227" actId="27636"/>
        <pc:sldMkLst>
          <pc:docMk/>
          <pc:sldMk cId="81443262" sldId="369"/>
        </pc:sldMkLst>
        <pc:spChg chg="add del mod">
          <ac:chgData name="Yusri Al-Sanaani" userId="17efabd0-9738-43ca-b54e-b33b08e2a3d4" providerId="ADAL" clId="{C13BD4D7-3222-4794-97D4-7A291AB39305}" dt="2022-03-27T06:12:22.357" v="45"/>
          <ac:spMkLst>
            <pc:docMk/>
            <pc:sldMk cId="81443262" sldId="369"/>
            <ac:spMk id="3" creationId="{2F54E08D-5987-4A71-B566-FD46C69067FA}"/>
          </ac:spMkLst>
        </pc:spChg>
        <pc:spChg chg="mod">
          <ac:chgData name="Yusri Al-Sanaani" userId="17efabd0-9738-43ca-b54e-b33b08e2a3d4" providerId="ADAL" clId="{C13BD4D7-3222-4794-97D4-7A291AB39305}" dt="2022-03-27T06:11:44.361" v="43"/>
          <ac:spMkLst>
            <pc:docMk/>
            <pc:sldMk cId="81443262" sldId="369"/>
            <ac:spMk id="4" creationId="{06E44B45-9486-4684-94E7-D534BDE04A1A}"/>
          </ac:spMkLst>
        </pc:spChg>
        <pc:spChg chg="mod">
          <ac:chgData name="Yusri Al-Sanaani" userId="17efabd0-9738-43ca-b54e-b33b08e2a3d4" providerId="ADAL" clId="{C13BD4D7-3222-4794-97D4-7A291AB39305}" dt="2022-03-27T11:27:34.650" v="227" actId="27636"/>
          <ac:spMkLst>
            <pc:docMk/>
            <pc:sldMk cId="81443262" sldId="369"/>
            <ac:spMk id="5" creationId="{0F55B610-5D87-4066-9497-7608058A014C}"/>
          </ac:spMkLst>
        </pc:spChg>
        <pc:graphicFrameChg chg="add del mod">
          <ac:chgData name="Yusri Al-Sanaani" userId="17efabd0-9738-43ca-b54e-b33b08e2a3d4" providerId="ADAL" clId="{C13BD4D7-3222-4794-97D4-7A291AB39305}" dt="2022-03-27T06:12:22.357" v="45"/>
          <ac:graphicFrameMkLst>
            <pc:docMk/>
            <pc:sldMk cId="81443262" sldId="369"/>
            <ac:graphicFrameMk id="2" creationId="{C553959C-DBFC-4577-ACDF-B48DA2366832}"/>
          </ac:graphicFrameMkLst>
        </pc:graphicFrameChg>
      </pc:sldChg>
      <pc:sldChg chg="addSp delSp modSp mod modNotesTx">
        <pc:chgData name="Yusri Al-Sanaani" userId="17efabd0-9738-43ca-b54e-b33b08e2a3d4" providerId="ADAL" clId="{C13BD4D7-3222-4794-97D4-7A291AB39305}" dt="2022-03-27T06:15:14.706" v="180" actId="6549"/>
        <pc:sldMkLst>
          <pc:docMk/>
          <pc:sldMk cId="1497300311" sldId="370"/>
        </pc:sldMkLst>
        <pc:spChg chg="mod">
          <ac:chgData name="Yusri Al-Sanaani" userId="17efabd0-9738-43ca-b54e-b33b08e2a3d4" providerId="ADAL" clId="{C13BD4D7-3222-4794-97D4-7A291AB39305}" dt="2022-03-27T06:14:34.203" v="170" actId="1076"/>
          <ac:spMkLst>
            <pc:docMk/>
            <pc:sldMk cId="1497300311" sldId="370"/>
            <ac:spMk id="6" creationId="{68D7142D-A80D-467D-A60E-1998237CD37F}"/>
          </ac:spMkLst>
        </pc:spChg>
        <pc:spChg chg="add del mod">
          <ac:chgData name="Yusri Al-Sanaani" userId="17efabd0-9738-43ca-b54e-b33b08e2a3d4" providerId="ADAL" clId="{C13BD4D7-3222-4794-97D4-7A291AB39305}" dt="2022-03-27T06:15:05.304" v="179" actId="478"/>
          <ac:spMkLst>
            <pc:docMk/>
            <pc:sldMk cId="1497300311" sldId="370"/>
            <ac:spMk id="10" creationId="{6C021C6F-684B-40F2-AE6A-77F94311D30A}"/>
          </ac:spMkLst>
        </pc:spChg>
        <pc:spChg chg="del">
          <ac:chgData name="Yusri Al-Sanaani" userId="17efabd0-9738-43ca-b54e-b33b08e2a3d4" providerId="ADAL" clId="{C13BD4D7-3222-4794-97D4-7A291AB39305}" dt="2022-03-27T06:13:15.045" v="67" actId="478"/>
          <ac:spMkLst>
            <pc:docMk/>
            <pc:sldMk cId="1497300311" sldId="370"/>
            <ac:spMk id="11" creationId="{2FF72F50-A3F0-469E-864D-DDC7CCD82318}"/>
          </ac:spMkLst>
        </pc:spChg>
        <pc:spChg chg="del">
          <ac:chgData name="Yusri Al-Sanaani" userId="17efabd0-9738-43ca-b54e-b33b08e2a3d4" providerId="ADAL" clId="{C13BD4D7-3222-4794-97D4-7A291AB39305}" dt="2022-03-27T06:13:12.813" v="65" actId="478"/>
          <ac:spMkLst>
            <pc:docMk/>
            <pc:sldMk cId="1497300311" sldId="370"/>
            <ac:spMk id="13" creationId="{7B3E287D-0828-42A8-88FC-7615B3DFA81A}"/>
          </ac:spMkLst>
        </pc:spChg>
        <pc:spChg chg="add mod">
          <ac:chgData name="Yusri Al-Sanaani" userId="17efabd0-9738-43ca-b54e-b33b08e2a3d4" providerId="ADAL" clId="{C13BD4D7-3222-4794-97D4-7A291AB39305}" dt="2022-03-27T06:15:02.682" v="178" actId="1076"/>
          <ac:spMkLst>
            <pc:docMk/>
            <pc:sldMk cId="1497300311" sldId="370"/>
            <ac:spMk id="16" creationId="{F10E4D21-4F70-49D3-901B-33DA25FA597D}"/>
          </ac:spMkLst>
        </pc:spChg>
        <pc:picChg chg="mod">
          <ac:chgData name="Yusri Al-Sanaani" userId="17efabd0-9738-43ca-b54e-b33b08e2a3d4" providerId="ADAL" clId="{C13BD4D7-3222-4794-97D4-7A291AB39305}" dt="2022-03-27T06:14:13.858" v="163" actId="1076"/>
          <ac:picMkLst>
            <pc:docMk/>
            <pc:sldMk cId="1497300311" sldId="370"/>
            <ac:picMk id="5" creationId="{2A1DC8AE-9CFF-4A89-A445-E217279D4F1D}"/>
          </ac:picMkLst>
        </pc:picChg>
        <pc:picChg chg="del">
          <ac:chgData name="Yusri Al-Sanaani" userId="17efabd0-9738-43ca-b54e-b33b08e2a3d4" providerId="ADAL" clId="{C13BD4D7-3222-4794-97D4-7A291AB39305}" dt="2022-03-27T06:13:13.702" v="66" actId="478"/>
          <ac:picMkLst>
            <pc:docMk/>
            <pc:sldMk cId="1497300311" sldId="370"/>
            <ac:picMk id="7" creationId="{DB64C4BD-A615-4704-861C-D22089D87C0D}"/>
          </ac:picMkLst>
        </pc:picChg>
        <pc:picChg chg="add mod">
          <ac:chgData name="Yusri Al-Sanaani" userId="17efabd0-9738-43ca-b54e-b33b08e2a3d4" providerId="ADAL" clId="{C13BD4D7-3222-4794-97D4-7A291AB39305}" dt="2022-03-27T06:14:18.500" v="164" actId="1076"/>
          <ac:picMkLst>
            <pc:docMk/>
            <pc:sldMk cId="1497300311" sldId="370"/>
            <ac:picMk id="12" creationId="{82BC60D9-776F-4A7A-8C73-FB9302436532}"/>
          </ac:picMkLst>
        </pc:picChg>
        <pc:picChg chg="add del mod">
          <ac:chgData name="Yusri Al-Sanaani" userId="17efabd0-9738-43ca-b54e-b33b08e2a3d4" providerId="ADAL" clId="{C13BD4D7-3222-4794-97D4-7A291AB39305}" dt="2022-03-27T06:14:29.725" v="169" actId="478"/>
          <ac:picMkLst>
            <pc:docMk/>
            <pc:sldMk cId="1497300311" sldId="370"/>
            <ac:picMk id="14" creationId="{46B9D30A-FB85-4BEB-BD9B-F606439FCC42}"/>
          </ac:picMkLst>
        </pc:picChg>
        <pc:picChg chg="add del mod">
          <ac:chgData name="Yusri Al-Sanaani" userId="17efabd0-9738-43ca-b54e-b33b08e2a3d4" providerId="ADAL" clId="{C13BD4D7-3222-4794-97D4-7A291AB39305}" dt="2022-03-27T06:14:29.165" v="168" actId="478"/>
          <ac:picMkLst>
            <pc:docMk/>
            <pc:sldMk cId="1497300311" sldId="370"/>
            <ac:picMk id="15" creationId="{B4DFC268-041D-43B8-A3D4-0D7DA4103905}"/>
          </ac:picMkLst>
        </pc:picChg>
        <pc:picChg chg="del">
          <ac:chgData name="Yusri Al-Sanaani" userId="17efabd0-9738-43ca-b54e-b33b08e2a3d4" providerId="ADAL" clId="{C13BD4D7-3222-4794-97D4-7A291AB39305}" dt="2022-03-27T06:13:11.368" v="64" actId="478"/>
          <ac:picMkLst>
            <pc:docMk/>
            <pc:sldMk cId="1497300311" sldId="370"/>
            <ac:picMk id="22" creationId="{2656A22F-DAAA-483B-A9B2-5819E9B4DFB1}"/>
          </ac:picMkLst>
        </pc:picChg>
      </pc:sldChg>
      <pc:sldChg chg="del">
        <pc:chgData name="Yusri Al-Sanaani" userId="17efabd0-9738-43ca-b54e-b33b08e2a3d4" providerId="ADAL" clId="{C13BD4D7-3222-4794-97D4-7A291AB39305}" dt="2022-03-27T06:15:21.165" v="181" actId="47"/>
        <pc:sldMkLst>
          <pc:docMk/>
          <pc:sldMk cId="472769382" sldId="371"/>
        </pc:sldMkLst>
      </pc:sldChg>
      <pc:sldChg chg="modSp new mod">
        <pc:chgData name="Yusri Al-Sanaani" userId="17efabd0-9738-43ca-b54e-b33b08e2a3d4" providerId="ADAL" clId="{C13BD4D7-3222-4794-97D4-7A291AB39305}" dt="2022-03-27T12:33:57.310" v="283" actId="27636"/>
        <pc:sldMkLst>
          <pc:docMk/>
          <pc:sldMk cId="3863717677" sldId="371"/>
        </pc:sldMkLst>
        <pc:spChg chg="mod">
          <ac:chgData name="Yusri Al-Sanaani" userId="17efabd0-9738-43ca-b54e-b33b08e2a3d4" providerId="ADAL" clId="{C13BD4D7-3222-4794-97D4-7A291AB39305}" dt="2022-03-27T06:55:16.439" v="223" actId="27636"/>
          <ac:spMkLst>
            <pc:docMk/>
            <pc:sldMk cId="3863717677" sldId="371"/>
            <ac:spMk id="2" creationId="{7FE20749-F259-41E0-B27F-03809D9C8BFB}"/>
          </ac:spMkLst>
        </pc:spChg>
        <pc:spChg chg="mod">
          <ac:chgData name="Yusri Al-Sanaani" userId="17efabd0-9738-43ca-b54e-b33b08e2a3d4" providerId="ADAL" clId="{C13BD4D7-3222-4794-97D4-7A291AB39305}" dt="2022-03-27T12:33:57.310" v="283" actId="27636"/>
          <ac:spMkLst>
            <pc:docMk/>
            <pc:sldMk cId="3863717677" sldId="371"/>
            <ac:spMk id="4" creationId="{D539F6FC-7E37-47E5-ACBA-206ADC9F6F6D}"/>
          </ac:spMkLst>
        </pc:spChg>
      </pc:sldChg>
      <pc:sldChg chg="del">
        <pc:chgData name="Yusri Al-Sanaani" userId="17efabd0-9738-43ca-b54e-b33b08e2a3d4" providerId="ADAL" clId="{C13BD4D7-3222-4794-97D4-7A291AB39305}" dt="2022-03-27T06:15:22.288" v="182" actId="47"/>
        <pc:sldMkLst>
          <pc:docMk/>
          <pc:sldMk cId="2881415971" sldId="372"/>
        </pc:sldMkLst>
      </pc:sldChg>
      <pc:sldChg chg="modSp new mod">
        <pc:chgData name="Yusri Al-Sanaani" userId="17efabd0-9738-43ca-b54e-b33b08e2a3d4" providerId="ADAL" clId="{C13BD4D7-3222-4794-97D4-7A291AB39305}" dt="2022-03-27T12:33:57.319" v="284" actId="27636"/>
        <pc:sldMkLst>
          <pc:docMk/>
          <pc:sldMk cId="3933934704" sldId="372"/>
        </pc:sldMkLst>
        <pc:spChg chg="mod">
          <ac:chgData name="Yusri Al-Sanaani" userId="17efabd0-9738-43ca-b54e-b33b08e2a3d4" providerId="ADAL" clId="{C13BD4D7-3222-4794-97D4-7A291AB39305}" dt="2022-03-27T09:47:25.602" v="225"/>
          <ac:spMkLst>
            <pc:docMk/>
            <pc:sldMk cId="3933934704" sldId="372"/>
            <ac:spMk id="2" creationId="{7A693A52-4915-4596-BA51-408EB8AA0BE8}"/>
          </ac:spMkLst>
        </pc:spChg>
        <pc:spChg chg="mod">
          <ac:chgData name="Yusri Al-Sanaani" userId="17efabd0-9738-43ca-b54e-b33b08e2a3d4" providerId="ADAL" clId="{C13BD4D7-3222-4794-97D4-7A291AB39305}" dt="2022-03-27T12:33:57.319" v="284" actId="27636"/>
          <ac:spMkLst>
            <pc:docMk/>
            <pc:sldMk cId="3933934704" sldId="372"/>
            <ac:spMk id="4" creationId="{2D6B8FC2-172C-4175-907D-9E30BF2C85F0}"/>
          </ac:spMkLst>
        </pc:spChg>
      </pc:sldChg>
      <pc:sldChg chg="addSp delSp modSp new mod">
        <pc:chgData name="Yusri Al-Sanaani" userId="17efabd0-9738-43ca-b54e-b33b08e2a3d4" providerId="ADAL" clId="{C13BD4D7-3222-4794-97D4-7A291AB39305}" dt="2022-03-27T12:45:10.196" v="359" actId="1036"/>
        <pc:sldMkLst>
          <pc:docMk/>
          <pc:sldMk cId="399839856" sldId="373"/>
        </pc:sldMkLst>
        <pc:spChg chg="add del mod">
          <ac:chgData name="Yusri Al-Sanaani" userId="17efabd0-9738-43ca-b54e-b33b08e2a3d4" providerId="ADAL" clId="{C13BD4D7-3222-4794-97D4-7A291AB39305}" dt="2022-03-27T12:35:29.115" v="332" actId="14100"/>
          <ac:spMkLst>
            <pc:docMk/>
            <pc:sldMk cId="399839856" sldId="373"/>
            <ac:spMk id="2" creationId="{B8DA20A1-46CF-49CD-A91E-06C6FE572A15}"/>
          </ac:spMkLst>
        </pc:spChg>
        <pc:spChg chg="mod">
          <ac:chgData name="Yusri Al-Sanaani" userId="17efabd0-9738-43ca-b54e-b33b08e2a3d4" providerId="ADAL" clId="{C13BD4D7-3222-4794-97D4-7A291AB39305}" dt="2022-03-27T12:33:24.528" v="276"/>
          <ac:spMkLst>
            <pc:docMk/>
            <pc:sldMk cId="399839856" sldId="373"/>
            <ac:spMk id="4" creationId="{CA0262F2-4E52-4351-8897-F084D96BD94A}"/>
          </ac:spMkLst>
        </pc:spChg>
        <pc:spChg chg="add del mod">
          <ac:chgData name="Yusri Al-Sanaani" userId="17efabd0-9738-43ca-b54e-b33b08e2a3d4" providerId="ADAL" clId="{C13BD4D7-3222-4794-97D4-7A291AB39305}" dt="2022-03-27T12:33:57.257" v="280"/>
          <ac:spMkLst>
            <pc:docMk/>
            <pc:sldMk cId="399839856" sldId="373"/>
            <ac:spMk id="5" creationId="{90D1A016-19C2-4B90-8C51-90A935D8CD1C}"/>
          </ac:spMkLst>
        </pc:spChg>
        <pc:picChg chg="add mod">
          <ac:chgData name="Yusri Al-Sanaani" userId="17efabd0-9738-43ca-b54e-b33b08e2a3d4" providerId="ADAL" clId="{C13BD4D7-3222-4794-97D4-7A291AB39305}" dt="2022-03-27T12:45:08.284" v="358" actId="1036"/>
          <ac:picMkLst>
            <pc:docMk/>
            <pc:sldMk cId="399839856" sldId="373"/>
            <ac:picMk id="7" creationId="{CB7946E3-059E-4BC7-8550-5E8F4A8902CC}"/>
          </ac:picMkLst>
        </pc:picChg>
        <pc:picChg chg="add mod">
          <ac:chgData name="Yusri Al-Sanaani" userId="17efabd0-9738-43ca-b54e-b33b08e2a3d4" providerId="ADAL" clId="{C13BD4D7-3222-4794-97D4-7A291AB39305}" dt="2022-03-27T12:45:10.196" v="359" actId="1036"/>
          <ac:picMkLst>
            <pc:docMk/>
            <pc:sldMk cId="399839856" sldId="373"/>
            <ac:picMk id="9" creationId="{35B37DA1-6B7C-4C6F-9A39-8487E46F5293}"/>
          </ac:picMkLst>
        </pc:picChg>
        <pc:picChg chg="add del mod">
          <ac:chgData name="Yusri Al-Sanaani" userId="17efabd0-9738-43ca-b54e-b33b08e2a3d4" providerId="ADAL" clId="{C13BD4D7-3222-4794-97D4-7A291AB39305}" dt="2022-03-27T12:37:21.583" v="349" actId="21"/>
          <ac:picMkLst>
            <pc:docMk/>
            <pc:sldMk cId="399839856" sldId="373"/>
            <ac:picMk id="3075" creationId="{ADEBC423-F20A-4D28-A550-65DE2AEAC72B}"/>
          </ac:picMkLst>
        </pc:picChg>
      </pc:sldChg>
      <pc:sldChg chg="new del">
        <pc:chgData name="Yusri Al-Sanaani" userId="17efabd0-9738-43ca-b54e-b33b08e2a3d4" providerId="ADAL" clId="{C13BD4D7-3222-4794-97D4-7A291AB39305}" dt="2022-03-27T12:32:32.297" v="229" actId="47"/>
        <pc:sldMkLst>
          <pc:docMk/>
          <pc:sldMk cId="3795895885" sldId="373"/>
        </pc:sldMkLst>
      </pc:sldChg>
      <pc:sldChg chg="del">
        <pc:chgData name="Yusri Al-Sanaani" userId="17efabd0-9738-43ca-b54e-b33b08e2a3d4" providerId="ADAL" clId="{C13BD4D7-3222-4794-97D4-7A291AB39305}" dt="2022-03-27T06:15:23.463" v="183" actId="47"/>
        <pc:sldMkLst>
          <pc:docMk/>
          <pc:sldMk cId="4278155856" sldId="373"/>
        </pc:sldMkLst>
      </pc:sldChg>
      <pc:sldChg chg="del">
        <pc:chgData name="Yusri Al-Sanaani" userId="17efabd0-9738-43ca-b54e-b33b08e2a3d4" providerId="ADAL" clId="{C13BD4D7-3222-4794-97D4-7A291AB39305}" dt="2022-03-27T06:15:24.585" v="184" actId="47"/>
        <pc:sldMkLst>
          <pc:docMk/>
          <pc:sldMk cId="1652104538" sldId="374"/>
        </pc:sldMkLst>
      </pc:sldChg>
      <pc:sldChg chg="modSp new mod">
        <pc:chgData name="Yusri Al-Sanaani" userId="17efabd0-9738-43ca-b54e-b33b08e2a3d4" providerId="ADAL" clId="{C13BD4D7-3222-4794-97D4-7A291AB39305}" dt="2022-03-27T12:33:14.290" v="273" actId="5793"/>
        <pc:sldMkLst>
          <pc:docMk/>
          <pc:sldMk cId="1960402254" sldId="374"/>
        </pc:sldMkLst>
        <pc:spChg chg="mod">
          <ac:chgData name="Yusri Al-Sanaani" userId="17efabd0-9738-43ca-b54e-b33b08e2a3d4" providerId="ADAL" clId="{C13BD4D7-3222-4794-97D4-7A291AB39305}" dt="2022-03-27T12:33:14.290" v="273" actId="5793"/>
          <ac:spMkLst>
            <pc:docMk/>
            <pc:sldMk cId="1960402254" sldId="374"/>
            <ac:spMk id="4" creationId="{583957F0-D31C-4C33-BB71-96FDE443B102}"/>
          </ac:spMkLst>
        </pc:spChg>
      </pc:sldChg>
      <pc:sldChg chg="addSp modSp new mod">
        <pc:chgData name="Yusri Al-Sanaani" userId="17efabd0-9738-43ca-b54e-b33b08e2a3d4" providerId="ADAL" clId="{C13BD4D7-3222-4794-97D4-7A291AB39305}" dt="2022-03-28T00:43:44.076" v="608" actId="27636"/>
        <pc:sldMkLst>
          <pc:docMk/>
          <pc:sldMk cId="448323170" sldId="375"/>
        </pc:sldMkLst>
        <pc:spChg chg="mod">
          <ac:chgData name="Yusri Al-Sanaani" userId="17efabd0-9738-43ca-b54e-b33b08e2a3d4" providerId="ADAL" clId="{C13BD4D7-3222-4794-97D4-7A291AB39305}" dt="2022-03-27T12:45:44.353" v="363" actId="27636"/>
          <ac:spMkLst>
            <pc:docMk/>
            <pc:sldMk cId="448323170" sldId="375"/>
            <ac:spMk id="4" creationId="{7D7199A6-DC32-4E06-9416-F88B0F9CD2A5}"/>
          </ac:spMkLst>
        </pc:spChg>
        <pc:picChg chg="add mod">
          <ac:chgData name="Yusri Al-Sanaani" userId="17efabd0-9738-43ca-b54e-b33b08e2a3d4" providerId="ADAL" clId="{C13BD4D7-3222-4794-97D4-7A291AB39305}" dt="2022-03-28T00:43:44.076" v="608" actId="27636"/>
          <ac:picMkLst>
            <pc:docMk/>
            <pc:sldMk cId="448323170" sldId="375"/>
            <ac:picMk id="8194" creationId="{F0D90439-65CD-4D14-8708-2F7FE9D3E6AB}"/>
          </ac:picMkLst>
        </pc:picChg>
      </pc:sldChg>
      <pc:sldChg chg="del">
        <pc:chgData name="Yusri Al-Sanaani" userId="17efabd0-9738-43ca-b54e-b33b08e2a3d4" providerId="ADAL" clId="{C13BD4D7-3222-4794-97D4-7A291AB39305}" dt="2022-03-27T06:15:25.201" v="185" actId="47"/>
        <pc:sldMkLst>
          <pc:docMk/>
          <pc:sldMk cId="1472719672" sldId="375"/>
        </pc:sldMkLst>
      </pc:sldChg>
      <pc:sldChg chg="del">
        <pc:chgData name="Yusri Al-Sanaani" userId="17efabd0-9738-43ca-b54e-b33b08e2a3d4" providerId="ADAL" clId="{C13BD4D7-3222-4794-97D4-7A291AB39305}" dt="2022-03-27T06:15:25.761" v="186" actId="47"/>
        <pc:sldMkLst>
          <pc:docMk/>
          <pc:sldMk cId="1181075756" sldId="376"/>
        </pc:sldMkLst>
      </pc:sldChg>
      <pc:sldChg chg="addSp delSp modSp add mod">
        <pc:chgData name="Yusri Al-Sanaani" userId="17efabd0-9738-43ca-b54e-b33b08e2a3d4" providerId="ADAL" clId="{C13BD4D7-3222-4794-97D4-7A291AB39305}" dt="2022-03-27T12:46:05.951" v="370" actId="1076"/>
        <pc:sldMkLst>
          <pc:docMk/>
          <pc:sldMk cId="2328021033" sldId="376"/>
        </pc:sldMkLst>
        <pc:spChg chg="mod">
          <ac:chgData name="Yusri Al-Sanaani" userId="17efabd0-9738-43ca-b54e-b33b08e2a3d4" providerId="ADAL" clId="{C13BD4D7-3222-4794-97D4-7A291AB39305}" dt="2022-03-27T12:45:50.579" v="367"/>
          <ac:spMkLst>
            <pc:docMk/>
            <pc:sldMk cId="2328021033" sldId="376"/>
            <ac:spMk id="2" creationId="{B8DA20A1-46CF-49CD-A91E-06C6FE572A15}"/>
          </ac:spMkLst>
        </pc:spChg>
        <pc:picChg chg="del">
          <ac:chgData name="Yusri Al-Sanaani" userId="17efabd0-9738-43ca-b54e-b33b08e2a3d4" providerId="ADAL" clId="{C13BD4D7-3222-4794-97D4-7A291AB39305}" dt="2022-03-27T12:45:45.212" v="364" actId="478"/>
          <ac:picMkLst>
            <pc:docMk/>
            <pc:sldMk cId="2328021033" sldId="376"/>
            <ac:picMk id="7" creationId="{CB7946E3-059E-4BC7-8550-5E8F4A8902CC}"/>
          </ac:picMkLst>
        </pc:picChg>
        <pc:picChg chg="del">
          <ac:chgData name="Yusri Al-Sanaani" userId="17efabd0-9738-43ca-b54e-b33b08e2a3d4" providerId="ADAL" clId="{C13BD4D7-3222-4794-97D4-7A291AB39305}" dt="2022-03-27T12:45:44.324" v="362" actId="478"/>
          <ac:picMkLst>
            <pc:docMk/>
            <pc:sldMk cId="2328021033" sldId="376"/>
            <ac:picMk id="9" creationId="{35B37DA1-6B7C-4C6F-9A39-8487E46F5293}"/>
          </ac:picMkLst>
        </pc:picChg>
        <pc:picChg chg="add mod">
          <ac:chgData name="Yusri Al-Sanaani" userId="17efabd0-9738-43ca-b54e-b33b08e2a3d4" providerId="ADAL" clId="{C13BD4D7-3222-4794-97D4-7A291AB39305}" dt="2022-03-27T12:46:05.951" v="370" actId="1076"/>
          <ac:picMkLst>
            <pc:docMk/>
            <pc:sldMk cId="2328021033" sldId="376"/>
            <ac:picMk id="4098" creationId="{5C6BC949-8E97-4CD4-A076-CEAE7670A8D6}"/>
          </ac:picMkLst>
        </pc:picChg>
      </pc:sldChg>
      <pc:sldChg chg="addSp delSp modSp add mod">
        <pc:chgData name="Yusri Al-Sanaani" userId="17efabd0-9738-43ca-b54e-b33b08e2a3d4" providerId="ADAL" clId="{C13BD4D7-3222-4794-97D4-7A291AB39305}" dt="2022-03-27T12:48:30.441" v="384" actId="1076"/>
        <pc:sldMkLst>
          <pc:docMk/>
          <pc:sldMk cId="2014549749" sldId="377"/>
        </pc:sldMkLst>
        <pc:spChg chg="mod">
          <ac:chgData name="Yusri Al-Sanaani" userId="17efabd0-9738-43ca-b54e-b33b08e2a3d4" providerId="ADAL" clId="{C13BD4D7-3222-4794-97D4-7A291AB39305}" dt="2022-03-27T12:46:40.052" v="379" actId="20577"/>
          <ac:spMkLst>
            <pc:docMk/>
            <pc:sldMk cId="2014549749" sldId="377"/>
            <ac:spMk id="2" creationId="{B8DA20A1-46CF-49CD-A91E-06C6FE572A15}"/>
          </ac:spMkLst>
        </pc:spChg>
        <pc:spChg chg="add del">
          <ac:chgData name="Yusri Al-Sanaani" userId="17efabd0-9738-43ca-b54e-b33b08e2a3d4" providerId="ADAL" clId="{C13BD4D7-3222-4794-97D4-7A291AB39305}" dt="2022-03-27T12:46:31.006" v="373"/>
          <ac:spMkLst>
            <pc:docMk/>
            <pc:sldMk cId="2014549749" sldId="377"/>
            <ac:spMk id="5" creationId="{D95555A8-69C5-4FF7-B948-BB258D9165D9}"/>
          </ac:spMkLst>
        </pc:spChg>
        <pc:spChg chg="add del">
          <ac:chgData name="Yusri Al-Sanaani" userId="17efabd0-9738-43ca-b54e-b33b08e2a3d4" providerId="ADAL" clId="{C13BD4D7-3222-4794-97D4-7A291AB39305}" dt="2022-03-27T12:46:34.873" v="375"/>
          <ac:spMkLst>
            <pc:docMk/>
            <pc:sldMk cId="2014549749" sldId="377"/>
            <ac:spMk id="6" creationId="{E67CE125-609B-4958-8C01-012F89DC7B31}"/>
          </ac:spMkLst>
        </pc:spChg>
        <pc:picChg chg="del">
          <ac:chgData name="Yusri Al-Sanaani" userId="17efabd0-9738-43ca-b54e-b33b08e2a3d4" providerId="ADAL" clId="{C13BD4D7-3222-4794-97D4-7A291AB39305}" dt="2022-03-27T12:46:42.893" v="380" actId="478"/>
          <ac:picMkLst>
            <pc:docMk/>
            <pc:sldMk cId="2014549749" sldId="377"/>
            <ac:picMk id="4098" creationId="{5C6BC949-8E97-4CD4-A076-CEAE7670A8D6}"/>
          </ac:picMkLst>
        </pc:picChg>
        <pc:picChg chg="add mod">
          <ac:chgData name="Yusri Al-Sanaani" userId="17efabd0-9738-43ca-b54e-b33b08e2a3d4" providerId="ADAL" clId="{C13BD4D7-3222-4794-97D4-7A291AB39305}" dt="2022-03-27T12:48:30.441" v="384" actId="1076"/>
          <ac:picMkLst>
            <pc:docMk/>
            <pc:sldMk cId="2014549749" sldId="377"/>
            <ac:picMk id="5124" creationId="{3CF2D66E-3CF4-46FA-A6C2-D11DD57339DD}"/>
          </ac:picMkLst>
        </pc:picChg>
      </pc:sldChg>
      <pc:sldChg chg="del">
        <pc:chgData name="Yusri Al-Sanaani" userId="17efabd0-9738-43ca-b54e-b33b08e2a3d4" providerId="ADAL" clId="{C13BD4D7-3222-4794-97D4-7A291AB39305}" dt="2022-03-27T06:15:26.271" v="187" actId="47"/>
        <pc:sldMkLst>
          <pc:docMk/>
          <pc:sldMk cId="3833438172" sldId="377"/>
        </pc:sldMkLst>
      </pc:sldChg>
      <pc:sldChg chg="del">
        <pc:chgData name="Yusri Al-Sanaani" userId="17efabd0-9738-43ca-b54e-b33b08e2a3d4" providerId="ADAL" clId="{C13BD4D7-3222-4794-97D4-7A291AB39305}" dt="2022-03-27T06:15:26.752" v="188" actId="47"/>
        <pc:sldMkLst>
          <pc:docMk/>
          <pc:sldMk cId="2075081921" sldId="378"/>
        </pc:sldMkLst>
      </pc:sldChg>
      <pc:sldChg chg="addSp delSp modSp add mod">
        <pc:chgData name="Yusri Al-Sanaani" userId="17efabd0-9738-43ca-b54e-b33b08e2a3d4" providerId="ADAL" clId="{C13BD4D7-3222-4794-97D4-7A291AB39305}" dt="2022-03-27T12:56:15.247" v="427" actId="14100"/>
        <pc:sldMkLst>
          <pc:docMk/>
          <pc:sldMk cId="3271271475" sldId="378"/>
        </pc:sldMkLst>
        <pc:spChg chg="mod">
          <ac:chgData name="Yusri Al-Sanaani" userId="17efabd0-9738-43ca-b54e-b33b08e2a3d4" providerId="ADAL" clId="{C13BD4D7-3222-4794-97D4-7A291AB39305}" dt="2022-03-27T12:56:15.247" v="427" actId="14100"/>
          <ac:spMkLst>
            <pc:docMk/>
            <pc:sldMk cId="3271271475" sldId="378"/>
            <ac:spMk id="2" creationId="{B8DA20A1-46CF-49CD-A91E-06C6FE572A15}"/>
          </ac:spMkLst>
        </pc:spChg>
        <pc:picChg chg="del">
          <ac:chgData name="Yusri Al-Sanaani" userId="17efabd0-9738-43ca-b54e-b33b08e2a3d4" providerId="ADAL" clId="{C13BD4D7-3222-4794-97D4-7A291AB39305}" dt="2022-03-27T12:48:57.757" v="386" actId="478"/>
          <ac:picMkLst>
            <pc:docMk/>
            <pc:sldMk cId="3271271475" sldId="378"/>
            <ac:picMk id="5124" creationId="{3CF2D66E-3CF4-46FA-A6C2-D11DD57339DD}"/>
          </ac:picMkLst>
        </pc:picChg>
        <pc:picChg chg="add mod">
          <ac:chgData name="Yusri Al-Sanaani" userId="17efabd0-9738-43ca-b54e-b33b08e2a3d4" providerId="ADAL" clId="{C13BD4D7-3222-4794-97D4-7A291AB39305}" dt="2022-03-27T12:49:28.386" v="391" actId="1076"/>
          <ac:picMkLst>
            <pc:docMk/>
            <pc:sldMk cId="3271271475" sldId="378"/>
            <ac:picMk id="6146" creationId="{62BECECD-19AE-43BF-BD53-2D0C3170F205}"/>
          </ac:picMkLst>
        </pc:picChg>
      </pc:sldChg>
      <pc:sldChg chg="addSp delSp modSp add mod">
        <pc:chgData name="Yusri Al-Sanaani" userId="17efabd0-9738-43ca-b54e-b33b08e2a3d4" providerId="ADAL" clId="{C13BD4D7-3222-4794-97D4-7A291AB39305}" dt="2022-03-27T12:52:40.435" v="406" actId="14100"/>
        <pc:sldMkLst>
          <pc:docMk/>
          <pc:sldMk cId="252777793" sldId="379"/>
        </pc:sldMkLst>
        <pc:spChg chg="mod">
          <ac:chgData name="Yusri Al-Sanaani" userId="17efabd0-9738-43ca-b54e-b33b08e2a3d4" providerId="ADAL" clId="{C13BD4D7-3222-4794-97D4-7A291AB39305}" dt="2022-03-27T12:52:40.435" v="406" actId="14100"/>
          <ac:spMkLst>
            <pc:docMk/>
            <pc:sldMk cId="252777793" sldId="379"/>
            <ac:spMk id="2" creationId="{B8DA20A1-46CF-49CD-A91E-06C6FE572A15}"/>
          </ac:spMkLst>
        </pc:spChg>
        <pc:picChg chg="del">
          <ac:chgData name="Yusri Al-Sanaani" userId="17efabd0-9738-43ca-b54e-b33b08e2a3d4" providerId="ADAL" clId="{C13BD4D7-3222-4794-97D4-7A291AB39305}" dt="2022-03-27T12:50:23.589" v="396" actId="478"/>
          <ac:picMkLst>
            <pc:docMk/>
            <pc:sldMk cId="252777793" sldId="379"/>
            <ac:picMk id="6146" creationId="{62BECECD-19AE-43BF-BD53-2D0C3170F205}"/>
          </ac:picMkLst>
        </pc:picChg>
        <pc:picChg chg="add mod">
          <ac:chgData name="Yusri Al-Sanaani" userId="17efabd0-9738-43ca-b54e-b33b08e2a3d4" providerId="ADAL" clId="{C13BD4D7-3222-4794-97D4-7A291AB39305}" dt="2022-03-27T12:52:33.543" v="405" actId="1076"/>
          <ac:picMkLst>
            <pc:docMk/>
            <pc:sldMk cId="252777793" sldId="379"/>
            <ac:picMk id="7170" creationId="{868D8C65-1AA3-4108-927E-D0039ECB19C6}"/>
          </ac:picMkLst>
        </pc:picChg>
        <pc:picChg chg="add mod">
          <ac:chgData name="Yusri Al-Sanaani" userId="17efabd0-9738-43ca-b54e-b33b08e2a3d4" providerId="ADAL" clId="{C13BD4D7-3222-4794-97D4-7A291AB39305}" dt="2022-03-27T12:52:31.080" v="404" actId="1076"/>
          <ac:picMkLst>
            <pc:docMk/>
            <pc:sldMk cId="252777793" sldId="379"/>
            <ac:picMk id="7172" creationId="{70995281-C5EE-4347-B41C-6AFB5028E403}"/>
          </ac:picMkLst>
        </pc:picChg>
      </pc:sldChg>
      <pc:sldChg chg="del">
        <pc:chgData name="Yusri Al-Sanaani" userId="17efabd0-9738-43ca-b54e-b33b08e2a3d4" providerId="ADAL" clId="{C13BD4D7-3222-4794-97D4-7A291AB39305}" dt="2022-03-27T06:15:27.368" v="189" actId="47"/>
        <pc:sldMkLst>
          <pc:docMk/>
          <pc:sldMk cId="3528559383" sldId="379"/>
        </pc:sldMkLst>
      </pc:sldChg>
      <pc:sldChg chg="del">
        <pc:chgData name="Yusri Al-Sanaani" userId="17efabd0-9738-43ca-b54e-b33b08e2a3d4" providerId="ADAL" clId="{C13BD4D7-3222-4794-97D4-7A291AB39305}" dt="2022-03-27T06:15:28.189" v="190" actId="47"/>
        <pc:sldMkLst>
          <pc:docMk/>
          <pc:sldMk cId="2933538661" sldId="380"/>
        </pc:sldMkLst>
      </pc:sldChg>
      <pc:sldChg chg="addSp modSp new mod">
        <pc:chgData name="Yusri Al-Sanaani" userId="17efabd0-9738-43ca-b54e-b33b08e2a3d4" providerId="ADAL" clId="{C13BD4D7-3222-4794-97D4-7A291AB39305}" dt="2022-03-27T12:56:02.329" v="425"/>
        <pc:sldMkLst>
          <pc:docMk/>
          <pc:sldMk cId="3651187624" sldId="380"/>
        </pc:sldMkLst>
        <pc:spChg chg="mod">
          <ac:chgData name="Yusri Al-Sanaani" userId="17efabd0-9738-43ca-b54e-b33b08e2a3d4" providerId="ADAL" clId="{C13BD4D7-3222-4794-97D4-7A291AB39305}" dt="2022-03-27T12:56:02.329" v="425"/>
          <ac:spMkLst>
            <pc:docMk/>
            <pc:sldMk cId="3651187624" sldId="380"/>
            <ac:spMk id="2" creationId="{78A3774A-AEED-4D45-8084-6E81A42040F6}"/>
          </ac:spMkLst>
        </pc:spChg>
        <pc:picChg chg="add mod modCrop">
          <ac:chgData name="Yusri Al-Sanaani" userId="17efabd0-9738-43ca-b54e-b33b08e2a3d4" providerId="ADAL" clId="{C13BD4D7-3222-4794-97D4-7A291AB39305}" dt="2022-03-27T12:55:39.490" v="422" actId="1076"/>
          <ac:picMkLst>
            <pc:docMk/>
            <pc:sldMk cId="3651187624" sldId="380"/>
            <ac:picMk id="6" creationId="{C81C9E6B-014B-416B-906A-E5DF63FBC118}"/>
          </ac:picMkLst>
        </pc:picChg>
      </pc:sldChg>
      <pc:sldChg chg="modSp new mod">
        <pc:chgData name="Yusri Al-Sanaani" userId="17efabd0-9738-43ca-b54e-b33b08e2a3d4" providerId="ADAL" clId="{C13BD4D7-3222-4794-97D4-7A291AB39305}" dt="2022-03-28T00:14:35.317" v="605" actId="21"/>
        <pc:sldMkLst>
          <pc:docMk/>
          <pc:sldMk cId="198373715" sldId="381"/>
        </pc:sldMkLst>
        <pc:spChg chg="mod">
          <ac:chgData name="Yusri Al-Sanaani" userId="17efabd0-9738-43ca-b54e-b33b08e2a3d4" providerId="ADAL" clId="{C13BD4D7-3222-4794-97D4-7A291AB39305}" dt="2022-03-28T00:14:35.317" v="605" actId="21"/>
          <ac:spMkLst>
            <pc:docMk/>
            <pc:sldMk cId="198373715" sldId="381"/>
            <ac:spMk id="2" creationId="{170905DF-620A-4082-B22D-6CF1D8B83D05}"/>
          </ac:spMkLst>
        </pc:spChg>
      </pc:sldChg>
      <pc:sldChg chg="del">
        <pc:chgData name="Yusri Al-Sanaani" userId="17efabd0-9738-43ca-b54e-b33b08e2a3d4" providerId="ADAL" clId="{C13BD4D7-3222-4794-97D4-7A291AB39305}" dt="2022-03-27T06:15:28.646" v="191" actId="47"/>
        <pc:sldMkLst>
          <pc:docMk/>
          <pc:sldMk cId="4162920029" sldId="381"/>
        </pc:sldMkLst>
      </pc:sldChg>
      <pc:sldChg chg="del">
        <pc:chgData name="Yusri Al-Sanaani" userId="17efabd0-9738-43ca-b54e-b33b08e2a3d4" providerId="ADAL" clId="{C13BD4D7-3222-4794-97D4-7A291AB39305}" dt="2022-03-27T06:15:29.064" v="192" actId="47"/>
        <pc:sldMkLst>
          <pc:docMk/>
          <pc:sldMk cId="774013616" sldId="382"/>
        </pc:sldMkLst>
      </pc:sldChg>
      <pc:sldChg chg="del">
        <pc:chgData name="Yusri Al-Sanaani" userId="17efabd0-9738-43ca-b54e-b33b08e2a3d4" providerId="ADAL" clId="{C13BD4D7-3222-4794-97D4-7A291AB39305}" dt="2022-03-27T06:15:29.486" v="193" actId="47"/>
        <pc:sldMkLst>
          <pc:docMk/>
          <pc:sldMk cId="2744395322" sldId="383"/>
        </pc:sldMkLst>
      </pc:sldChg>
      <pc:sldChg chg="del">
        <pc:chgData name="Yusri Al-Sanaani" userId="17efabd0-9738-43ca-b54e-b33b08e2a3d4" providerId="ADAL" clId="{C13BD4D7-3222-4794-97D4-7A291AB39305}" dt="2022-03-27T06:15:29.903" v="194" actId="47"/>
        <pc:sldMkLst>
          <pc:docMk/>
          <pc:sldMk cId="1277172061" sldId="384"/>
        </pc:sldMkLst>
      </pc:sldChg>
      <pc:sldChg chg="del">
        <pc:chgData name="Yusri Al-Sanaani" userId="17efabd0-9738-43ca-b54e-b33b08e2a3d4" providerId="ADAL" clId="{C13BD4D7-3222-4794-97D4-7A291AB39305}" dt="2022-03-27T06:15:30.329" v="195" actId="47"/>
        <pc:sldMkLst>
          <pc:docMk/>
          <pc:sldMk cId="3257978967" sldId="385"/>
        </pc:sldMkLst>
      </pc:sldChg>
      <pc:sldChg chg="del">
        <pc:chgData name="Yusri Al-Sanaani" userId="17efabd0-9738-43ca-b54e-b33b08e2a3d4" providerId="ADAL" clId="{C13BD4D7-3222-4794-97D4-7A291AB39305}" dt="2022-03-27T06:15:33.507" v="202" actId="47"/>
        <pc:sldMkLst>
          <pc:docMk/>
          <pc:sldMk cId="564651528" sldId="386"/>
        </pc:sldMkLst>
      </pc:sldChg>
      <pc:sldChg chg="del">
        <pc:chgData name="Yusri Al-Sanaani" userId="17efabd0-9738-43ca-b54e-b33b08e2a3d4" providerId="ADAL" clId="{C13BD4D7-3222-4794-97D4-7A291AB39305}" dt="2022-03-27T06:15:32.610" v="200" actId="47"/>
        <pc:sldMkLst>
          <pc:docMk/>
          <pc:sldMk cId="2552638345" sldId="387"/>
        </pc:sldMkLst>
      </pc:sldChg>
      <pc:sldChg chg="del">
        <pc:chgData name="Yusri Al-Sanaani" userId="17efabd0-9738-43ca-b54e-b33b08e2a3d4" providerId="ADAL" clId="{C13BD4D7-3222-4794-97D4-7A291AB39305}" dt="2022-03-27T06:15:32.018" v="199" actId="47"/>
        <pc:sldMkLst>
          <pc:docMk/>
          <pc:sldMk cId="2867487264" sldId="388"/>
        </pc:sldMkLst>
      </pc:sldChg>
      <pc:sldChg chg="del">
        <pc:chgData name="Yusri Al-Sanaani" userId="17efabd0-9738-43ca-b54e-b33b08e2a3d4" providerId="ADAL" clId="{C13BD4D7-3222-4794-97D4-7A291AB39305}" dt="2022-03-27T06:15:31.123" v="197" actId="47"/>
        <pc:sldMkLst>
          <pc:docMk/>
          <pc:sldMk cId="1254654642" sldId="389"/>
        </pc:sldMkLst>
      </pc:sldChg>
      <pc:sldChg chg="del">
        <pc:chgData name="Yusri Al-Sanaani" userId="17efabd0-9738-43ca-b54e-b33b08e2a3d4" providerId="ADAL" clId="{C13BD4D7-3222-4794-97D4-7A291AB39305}" dt="2022-03-27T06:15:31.477" v="198" actId="47"/>
        <pc:sldMkLst>
          <pc:docMk/>
          <pc:sldMk cId="3708667588" sldId="390"/>
        </pc:sldMkLst>
      </pc:sldChg>
      <pc:sldChg chg="addSp delSp modSp new del mod">
        <pc:chgData name="Yusri Al-Sanaani" userId="17efabd0-9738-43ca-b54e-b33b08e2a3d4" providerId="ADAL" clId="{C13BD4D7-3222-4794-97D4-7A291AB39305}" dt="2022-03-27T06:13:08.306" v="63" actId="47"/>
        <pc:sldMkLst>
          <pc:docMk/>
          <pc:sldMk cId="3100810167" sldId="391"/>
        </pc:sldMkLst>
        <pc:spChg chg="add del">
          <ac:chgData name="Yusri Al-Sanaani" userId="17efabd0-9738-43ca-b54e-b33b08e2a3d4" providerId="ADAL" clId="{C13BD4D7-3222-4794-97D4-7A291AB39305}" dt="2022-03-27T06:12:29.500" v="47"/>
          <ac:spMkLst>
            <pc:docMk/>
            <pc:sldMk cId="3100810167" sldId="391"/>
            <ac:spMk id="2" creationId="{3BC46CD3-45BA-409B-AA79-A9BC6AC38075}"/>
          </ac:spMkLst>
        </pc:spChg>
        <pc:spChg chg="mod">
          <ac:chgData name="Yusri Al-Sanaani" userId="17efabd0-9738-43ca-b54e-b33b08e2a3d4" providerId="ADAL" clId="{C13BD4D7-3222-4794-97D4-7A291AB39305}" dt="2022-03-27T06:10:57.113" v="31" actId="21"/>
          <ac:spMkLst>
            <pc:docMk/>
            <pc:sldMk cId="3100810167" sldId="391"/>
            <ac:spMk id="3" creationId="{4A72E87F-A3EF-4AC0-80B0-0EF578FE43B2}"/>
          </ac:spMkLst>
        </pc:spChg>
        <pc:spChg chg="add del mod">
          <ac:chgData name="Yusri Al-Sanaani" userId="17efabd0-9738-43ca-b54e-b33b08e2a3d4" providerId="ADAL" clId="{C13BD4D7-3222-4794-97D4-7A291AB39305}" dt="2022-03-27T06:12:29.500" v="47"/>
          <ac:spMkLst>
            <pc:docMk/>
            <pc:sldMk cId="3100810167" sldId="391"/>
            <ac:spMk id="6" creationId="{7172CD17-9B63-4F42-B284-E1D6D59CC7CB}"/>
          </ac:spMkLst>
        </pc:spChg>
        <pc:graphicFrameChg chg="add del mod">
          <ac:chgData name="Yusri Al-Sanaani" userId="17efabd0-9738-43ca-b54e-b33b08e2a3d4" providerId="ADAL" clId="{C13BD4D7-3222-4794-97D4-7A291AB39305}" dt="2022-03-27T06:12:29.500" v="47"/>
          <ac:graphicFrameMkLst>
            <pc:docMk/>
            <pc:sldMk cId="3100810167" sldId="391"/>
            <ac:graphicFrameMk id="5" creationId="{05E3F67E-F95F-4F8A-BFF9-EFE12BFAE6EB}"/>
          </ac:graphicFrameMkLst>
        </pc:graphicFrameChg>
      </pc:sldChg>
    </pc:docChg>
  </pc:docChgLst>
  <pc:docChgLst>
    <pc:chgData name="Yusri Al-Sanaani" userId="17efabd0-9738-43ca-b54e-b33b08e2a3d4" providerId="ADAL" clId="{A38C3E1C-E36F-4566-9904-A5F5B6B3D13E}"/>
    <pc:docChg chg="undo custSel addSld delSld modSld sldOrd">
      <pc:chgData name="Yusri Al-Sanaani" userId="17efabd0-9738-43ca-b54e-b33b08e2a3d4" providerId="ADAL" clId="{A38C3E1C-E36F-4566-9904-A5F5B6B3D13E}" dt="2022-03-29T03:07:31.112" v="602" actId="1076"/>
      <pc:docMkLst>
        <pc:docMk/>
      </pc:docMkLst>
      <pc:sldChg chg="modSp mod">
        <pc:chgData name="Yusri Al-Sanaani" userId="17efabd0-9738-43ca-b54e-b33b08e2a3d4" providerId="ADAL" clId="{A38C3E1C-E36F-4566-9904-A5F5B6B3D13E}" dt="2022-03-28T15:26:59.951" v="50"/>
        <pc:sldMkLst>
          <pc:docMk/>
          <pc:sldMk cId="81443262" sldId="369"/>
        </pc:sldMkLst>
        <pc:spChg chg="mod">
          <ac:chgData name="Yusri Al-Sanaani" userId="17efabd0-9738-43ca-b54e-b33b08e2a3d4" providerId="ADAL" clId="{A38C3E1C-E36F-4566-9904-A5F5B6B3D13E}" dt="2022-03-28T15:26:59.951" v="50"/>
          <ac:spMkLst>
            <pc:docMk/>
            <pc:sldMk cId="81443262" sldId="369"/>
            <ac:spMk id="4" creationId="{06E44B45-9486-4684-94E7-D534BDE04A1A}"/>
          </ac:spMkLst>
        </pc:spChg>
        <pc:spChg chg="mod">
          <ac:chgData name="Yusri Al-Sanaani" userId="17efabd0-9738-43ca-b54e-b33b08e2a3d4" providerId="ADAL" clId="{A38C3E1C-E36F-4566-9904-A5F5B6B3D13E}" dt="2022-03-28T15:26:27.160" v="47" actId="20577"/>
          <ac:spMkLst>
            <pc:docMk/>
            <pc:sldMk cId="81443262" sldId="369"/>
            <ac:spMk id="5" creationId="{0F55B610-5D87-4066-9497-7608058A014C}"/>
          </ac:spMkLst>
        </pc:spChg>
      </pc:sldChg>
      <pc:sldChg chg="addSp modSp mod">
        <pc:chgData name="Yusri Al-Sanaani" userId="17efabd0-9738-43ca-b54e-b33b08e2a3d4" providerId="ADAL" clId="{A38C3E1C-E36F-4566-9904-A5F5B6B3D13E}" dt="2022-03-28T19:17:34.118" v="368" actId="1076"/>
        <pc:sldMkLst>
          <pc:docMk/>
          <pc:sldMk cId="1497300311" sldId="370"/>
        </pc:sldMkLst>
        <pc:spChg chg="mod">
          <ac:chgData name="Yusri Al-Sanaani" userId="17efabd0-9738-43ca-b54e-b33b08e2a3d4" providerId="ADAL" clId="{A38C3E1C-E36F-4566-9904-A5F5B6B3D13E}" dt="2022-03-28T19:17:29.192" v="367" actId="164"/>
          <ac:spMkLst>
            <pc:docMk/>
            <pc:sldMk cId="1497300311" sldId="370"/>
            <ac:spMk id="6" creationId="{68D7142D-A80D-467D-A60E-1998237CD37F}"/>
          </ac:spMkLst>
        </pc:spChg>
        <pc:spChg chg="mod">
          <ac:chgData name="Yusri Al-Sanaani" userId="17efabd0-9738-43ca-b54e-b33b08e2a3d4" providerId="ADAL" clId="{A38C3E1C-E36F-4566-9904-A5F5B6B3D13E}" dt="2022-03-28T19:17:29.192" v="367" actId="164"/>
          <ac:spMkLst>
            <pc:docMk/>
            <pc:sldMk cId="1497300311" sldId="370"/>
            <ac:spMk id="16" creationId="{F10E4D21-4F70-49D3-901B-33DA25FA597D}"/>
          </ac:spMkLst>
        </pc:spChg>
        <pc:grpChg chg="add mod">
          <ac:chgData name="Yusri Al-Sanaani" userId="17efabd0-9738-43ca-b54e-b33b08e2a3d4" providerId="ADAL" clId="{A38C3E1C-E36F-4566-9904-A5F5B6B3D13E}" dt="2022-03-28T19:17:34.118" v="368" actId="1076"/>
          <ac:grpSpMkLst>
            <pc:docMk/>
            <pc:sldMk cId="1497300311" sldId="370"/>
            <ac:grpSpMk id="2" creationId="{6768255D-C19F-4E2A-B05E-49739F1F9549}"/>
          </ac:grpSpMkLst>
        </pc:grpChg>
        <pc:picChg chg="mod">
          <ac:chgData name="Yusri Al-Sanaani" userId="17efabd0-9738-43ca-b54e-b33b08e2a3d4" providerId="ADAL" clId="{A38C3E1C-E36F-4566-9904-A5F5B6B3D13E}" dt="2022-03-28T19:17:29.192" v="367" actId="164"/>
          <ac:picMkLst>
            <pc:docMk/>
            <pc:sldMk cId="1497300311" sldId="370"/>
            <ac:picMk id="5" creationId="{2A1DC8AE-9CFF-4A89-A445-E217279D4F1D}"/>
          </ac:picMkLst>
        </pc:picChg>
        <pc:picChg chg="mod">
          <ac:chgData name="Yusri Al-Sanaani" userId="17efabd0-9738-43ca-b54e-b33b08e2a3d4" providerId="ADAL" clId="{A38C3E1C-E36F-4566-9904-A5F5B6B3D13E}" dt="2022-03-28T19:17:29.192" v="367" actId="164"/>
          <ac:picMkLst>
            <pc:docMk/>
            <pc:sldMk cId="1497300311" sldId="370"/>
            <ac:picMk id="12" creationId="{82BC60D9-776F-4A7A-8C73-FB9302436532}"/>
          </ac:picMkLst>
        </pc:picChg>
      </pc:sldChg>
      <pc:sldChg chg="del">
        <pc:chgData name="Yusri Al-Sanaani" userId="17efabd0-9738-43ca-b54e-b33b08e2a3d4" providerId="ADAL" clId="{A38C3E1C-E36F-4566-9904-A5F5B6B3D13E}" dt="2022-03-28T15:40:59.922" v="224" actId="47"/>
        <pc:sldMkLst>
          <pc:docMk/>
          <pc:sldMk cId="3863717677" sldId="371"/>
        </pc:sldMkLst>
      </pc:sldChg>
      <pc:sldChg chg="del">
        <pc:chgData name="Yusri Al-Sanaani" userId="17efabd0-9738-43ca-b54e-b33b08e2a3d4" providerId="ADAL" clId="{A38C3E1C-E36F-4566-9904-A5F5B6B3D13E}" dt="2022-03-28T15:41:01.223" v="225" actId="47"/>
        <pc:sldMkLst>
          <pc:docMk/>
          <pc:sldMk cId="3933934704" sldId="372"/>
        </pc:sldMkLst>
      </pc:sldChg>
      <pc:sldChg chg="del">
        <pc:chgData name="Yusri Al-Sanaani" userId="17efabd0-9738-43ca-b54e-b33b08e2a3d4" providerId="ADAL" clId="{A38C3E1C-E36F-4566-9904-A5F5B6B3D13E}" dt="2022-03-28T15:40:52.023" v="216" actId="47"/>
        <pc:sldMkLst>
          <pc:docMk/>
          <pc:sldMk cId="399839856" sldId="373"/>
        </pc:sldMkLst>
      </pc:sldChg>
      <pc:sldChg chg="del">
        <pc:chgData name="Yusri Al-Sanaani" userId="17efabd0-9738-43ca-b54e-b33b08e2a3d4" providerId="ADAL" clId="{A38C3E1C-E36F-4566-9904-A5F5B6B3D13E}" dt="2022-03-28T15:40:56.324" v="223" actId="47"/>
        <pc:sldMkLst>
          <pc:docMk/>
          <pc:sldMk cId="1960402254" sldId="374"/>
        </pc:sldMkLst>
      </pc:sldChg>
      <pc:sldChg chg="del">
        <pc:chgData name="Yusri Al-Sanaani" userId="17efabd0-9738-43ca-b54e-b33b08e2a3d4" providerId="ADAL" clId="{A38C3E1C-E36F-4566-9904-A5F5B6B3D13E}" dt="2022-03-28T15:40:55.448" v="222" actId="47"/>
        <pc:sldMkLst>
          <pc:docMk/>
          <pc:sldMk cId="448323170" sldId="375"/>
        </pc:sldMkLst>
      </pc:sldChg>
      <pc:sldChg chg="del">
        <pc:chgData name="Yusri Al-Sanaani" userId="17efabd0-9738-43ca-b54e-b33b08e2a3d4" providerId="ADAL" clId="{A38C3E1C-E36F-4566-9904-A5F5B6B3D13E}" dt="2022-03-28T15:40:52.632" v="217" actId="47"/>
        <pc:sldMkLst>
          <pc:docMk/>
          <pc:sldMk cId="2328021033" sldId="376"/>
        </pc:sldMkLst>
      </pc:sldChg>
      <pc:sldChg chg="del">
        <pc:chgData name="Yusri Al-Sanaani" userId="17efabd0-9738-43ca-b54e-b33b08e2a3d4" providerId="ADAL" clId="{A38C3E1C-E36F-4566-9904-A5F5B6B3D13E}" dt="2022-03-28T15:40:53.250" v="218" actId="47"/>
        <pc:sldMkLst>
          <pc:docMk/>
          <pc:sldMk cId="2014549749" sldId="377"/>
        </pc:sldMkLst>
      </pc:sldChg>
      <pc:sldChg chg="del">
        <pc:chgData name="Yusri Al-Sanaani" userId="17efabd0-9738-43ca-b54e-b33b08e2a3d4" providerId="ADAL" clId="{A38C3E1C-E36F-4566-9904-A5F5B6B3D13E}" dt="2022-03-28T15:40:53.856" v="219" actId="47"/>
        <pc:sldMkLst>
          <pc:docMk/>
          <pc:sldMk cId="3271271475" sldId="378"/>
        </pc:sldMkLst>
      </pc:sldChg>
      <pc:sldChg chg="del">
        <pc:chgData name="Yusri Al-Sanaani" userId="17efabd0-9738-43ca-b54e-b33b08e2a3d4" providerId="ADAL" clId="{A38C3E1C-E36F-4566-9904-A5F5B6B3D13E}" dt="2022-03-28T15:40:54.953" v="221" actId="47"/>
        <pc:sldMkLst>
          <pc:docMk/>
          <pc:sldMk cId="252777793" sldId="379"/>
        </pc:sldMkLst>
      </pc:sldChg>
      <pc:sldChg chg="del">
        <pc:chgData name="Yusri Al-Sanaani" userId="17efabd0-9738-43ca-b54e-b33b08e2a3d4" providerId="ADAL" clId="{A38C3E1C-E36F-4566-9904-A5F5B6B3D13E}" dt="2022-03-28T15:40:54.440" v="220" actId="47"/>
        <pc:sldMkLst>
          <pc:docMk/>
          <pc:sldMk cId="3651187624" sldId="380"/>
        </pc:sldMkLst>
      </pc:sldChg>
      <pc:sldChg chg="addSp delSp modSp mod modNotesTx">
        <pc:chgData name="Yusri Al-Sanaani" userId="17efabd0-9738-43ca-b54e-b33b08e2a3d4" providerId="ADAL" clId="{A38C3E1C-E36F-4566-9904-A5F5B6B3D13E}" dt="2022-03-29T00:04:46.254" v="451" actId="27636"/>
        <pc:sldMkLst>
          <pc:docMk/>
          <pc:sldMk cId="198373715" sldId="381"/>
        </pc:sldMkLst>
        <pc:spChg chg="add del mod">
          <ac:chgData name="Yusri Al-Sanaani" userId="17efabd0-9738-43ca-b54e-b33b08e2a3d4" providerId="ADAL" clId="{A38C3E1C-E36F-4566-9904-A5F5B6B3D13E}" dt="2022-03-29T00:04:46.254" v="451" actId="27636"/>
          <ac:spMkLst>
            <pc:docMk/>
            <pc:sldMk cId="198373715" sldId="381"/>
            <ac:spMk id="2" creationId="{170905DF-620A-4082-B22D-6CF1D8B83D05}"/>
          </ac:spMkLst>
        </pc:spChg>
        <pc:spChg chg="mod">
          <ac:chgData name="Yusri Al-Sanaani" userId="17efabd0-9738-43ca-b54e-b33b08e2a3d4" providerId="ADAL" clId="{A38C3E1C-E36F-4566-9904-A5F5B6B3D13E}" dt="2022-03-29T00:04:41.123" v="449" actId="20577"/>
          <ac:spMkLst>
            <pc:docMk/>
            <pc:sldMk cId="198373715" sldId="381"/>
            <ac:spMk id="4" creationId="{8134205D-D240-489E-B8AE-FD540D340BD7}"/>
          </ac:spMkLst>
        </pc:spChg>
        <pc:spChg chg="add del mod">
          <ac:chgData name="Yusri Al-Sanaani" userId="17efabd0-9738-43ca-b54e-b33b08e2a3d4" providerId="ADAL" clId="{A38C3E1C-E36F-4566-9904-A5F5B6B3D13E}" dt="2022-03-28T15:28:47.515" v="117"/>
          <ac:spMkLst>
            <pc:docMk/>
            <pc:sldMk cId="198373715" sldId="381"/>
            <ac:spMk id="5" creationId="{A193D290-FB24-47D3-970E-023986A8F560}"/>
          </ac:spMkLst>
        </pc:spChg>
        <pc:picChg chg="add del">
          <ac:chgData name="Yusri Al-Sanaani" userId="17efabd0-9738-43ca-b54e-b33b08e2a3d4" providerId="ADAL" clId="{A38C3E1C-E36F-4566-9904-A5F5B6B3D13E}" dt="2022-03-29T00:03:58.406" v="425" actId="22"/>
          <ac:picMkLst>
            <pc:docMk/>
            <pc:sldMk cId="198373715" sldId="381"/>
            <ac:picMk id="7" creationId="{AB7BF6CB-3AF7-4E32-9CB1-B6017D4B06BD}"/>
          </ac:picMkLst>
        </pc:picChg>
      </pc:sldChg>
      <pc:sldChg chg="addSp delSp modSp new mod">
        <pc:chgData name="Yusri Al-Sanaani" userId="17efabd0-9738-43ca-b54e-b33b08e2a3d4" providerId="ADAL" clId="{A38C3E1C-E36F-4566-9904-A5F5B6B3D13E}" dt="2022-03-28T23:58:37.169" v="407" actId="1076"/>
        <pc:sldMkLst>
          <pc:docMk/>
          <pc:sldMk cId="1170929365" sldId="382"/>
        </pc:sldMkLst>
        <pc:spChg chg="add del mod">
          <ac:chgData name="Yusri Al-Sanaani" userId="17efabd0-9738-43ca-b54e-b33b08e2a3d4" providerId="ADAL" clId="{A38C3E1C-E36F-4566-9904-A5F5B6B3D13E}" dt="2022-03-28T17:49:27.971" v="314" actId="15"/>
          <ac:spMkLst>
            <pc:docMk/>
            <pc:sldMk cId="1170929365" sldId="382"/>
            <ac:spMk id="2" creationId="{AC5E3F91-0361-478B-ACE2-4900DD27D0C0}"/>
          </ac:spMkLst>
        </pc:spChg>
        <pc:spChg chg="mod">
          <ac:chgData name="Yusri Al-Sanaani" userId="17efabd0-9738-43ca-b54e-b33b08e2a3d4" providerId="ADAL" clId="{A38C3E1C-E36F-4566-9904-A5F5B6B3D13E}" dt="2022-03-28T15:38:35.592" v="180"/>
          <ac:spMkLst>
            <pc:docMk/>
            <pc:sldMk cId="1170929365" sldId="382"/>
            <ac:spMk id="4" creationId="{8BCC1126-9F42-4FA0-9F60-C32DF76D465D}"/>
          </ac:spMkLst>
        </pc:spChg>
        <pc:spChg chg="add del mod">
          <ac:chgData name="Yusri Al-Sanaani" userId="17efabd0-9738-43ca-b54e-b33b08e2a3d4" providerId="ADAL" clId="{A38C3E1C-E36F-4566-9904-A5F5B6B3D13E}" dt="2022-03-28T15:29:32.004" v="123"/>
          <ac:spMkLst>
            <pc:docMk/>
            <pc:sldMk cId="1170929365" sldId="382"/>
            <ac:spMk id="5" creationId="{F562E3CC-CF3A-4DB3-B7F3-05967A1E50B6}"/>
          </ac:spMkLst>
        </pc:spChg>
        <pc:picChg chg="add del mod">
          <ac:chgData name="Yusri Al-Sanaani" userId="17efabd0-9738-43ca-b54e-b33b08e2a3d4" providerId="ADAL" clId="{A38C3E1C-E36F-4566-9904-A5F5B6B3D13E}" dt="2022-03-28T23:57:17.757" v="394" actId="478"/>
          <ac:picMkLst>
            <pc:docMk/>
            <pc:sldMk cId="1170929365" sldId="382"/>
            <ac:picMk id="14" creationId="{AF942915-5288-40F8-AF65-1CA669823D5D}"/>
          </ac:picMkLst>
        </pc:picChg>
        <pc:picChg chg="add del mod">
          <ac:chgData name="Yusri Al-Sanaani" userId="17efabd0-9738-43ca-b54e-b33b08e2a3d4" providerId="ADAL" clId="{A38C3E1C-E36F-4566-9904-A5F5B6B3D13E}" dt="2022-03-28T17:14:43.918" v="239" actId="478"/>
          <ac:picMkLst>
            <pc:docMk/>
            <pc:sldMk cId="1170929365" sldId="382"/>
            <ac:picMk id="2051" creationId="{517FE2BB-9965-4BCF-A647-8E77253FE6A1}"/>
          </ac:picMkLst>
        </pc:picChg>
        <pc:picChg chg="add del mod">
          <ac:chgData name="Yusri Al-Sanaani" userId="17efabd0-9738-43ca-b54e-b33b08e2a3d4" providerId="ADAL" clId="{A38C3E1C-E36F-4566-9904-A5F5B6B3D13E}" dt="2022-03-28T17:14:47.923" v="241" actId="478"/>
          <ac:picMkLst>
            <pc:docMk/>
            <pc:sldMk cId="1170929365" sldId="382"/>
            <ac:picMk id="2053" creationId="{B7D7C1EA-6A10-40E8-980C-D0D5BCCF9CF2}"/>
          </ac:picMkLst>
        </pc:picChg>
        <pc:picChg chg="add del mod">
          <ac:chgData name="Yusri Al-Sanaani" userId="17efabd0-9738-43ca-b54e-b33b08e2a3d4" providerId="ADAL" clId="{A38C3E1C-E36F-4566-9904-A5F5B6B3D13E}" dt="2022-03-28T17:17:49.034" v="274" actId="478"/>
          <ac:picMkLst>
            <pc:docMk/>
            <pc:sldMk cId="1170929365" sldId="382"/>
            <ac:picMk id="2055" creationId="{399E549E-334A-4ED5-AE99-D631445EA275}"/>
          </ac:picMkLst>
        </pc:picChg>
        <pc:picChg chg="add del mod">
          <ac:chgData name="Yusri Al-Sanaani" userId="17efabd0-9738-43ca-b54e-b33b08e2a3d4" providerId="ADAL" clId="{A38C3E1C-E36F-4566-9904-A5F5B6B3D13E}" dt="2022-03-28T17:18:10.115" v="278" actId="478"/>
          <ac:picMkLst>
            <pc:docMk/>
            <pc:sldMk cId="1170929365" sldId="382"/>
            <ac:picMk id="2057" creationId="{65227B8A-621F-49F4-805E-9383CEA4E669}"/>
          </ac:picMkLst>
        </pc:picChg>
        <pc:picChg chg="add del mod">
          <ac:chgData name="Yusri Al-Sanaani" userId="17efabd0-9738-43ca-b54e-b33b08e2a3d4" providerId="ADAL" clId="{A38C3E1C-E36F-4566-9904-A5F5B6B3D13E}" dt="2022-03-28T17:18:23.194" v="281" actId="478"/>
          <ac:picMkLst>
            <pc:docMk/>
            <pc:sldMk cId="1170929365" sldId="382"/>
            <ac:picMk id="2059" creationId="{A25A2A2C-FC60-4CD8-8346-5A1978AAE04C}"/>
          </ac:picMkLst>
        </pc:picChg>
        <pc:picChg chg="add del mod">
          <ac:chgData name="Yusri Al-Sanaani" userId="17efabd0-9738-43ca-b54e-b33b08e2a3d4" providerId="ADAL" clId="{A38C3E1C-E36F-4566-9904-A5F5B6B3D13E}" dt="2022-03-28T23:56:44.021" v="386" actId="478"/>
          <ac:picMkLst>
            <pc:docMk/>
            <pc:sldMk cId="1170929365" sldId="382"/>
            <ac:picMk id="2061" creationId="{FDA82A1C-8CF2-488D-B891-0462C19023EC}"/>
          </ac:picMkLst>
        </pc:picChg>
        <pc:picChg chg="add del mod">
          <ac:chgData name="Yusri Al-Sanaani" userId="17efabd0-9738-43ca-b54e-b33b08e2a3d4" providerId="ADAL" clId="{A38C3E1C-E36F-4566-9904-A5F5B6B3D13E}" dt="2022-03-28T17:19:58.757" v="303" actId="21"/>
          <ac:picMkLst>
            <pc:docMk/>
            <pc:sldMk cId="1170929365" sldId="382"/>
            <ac:picMk id="2063" creationId="{50A85590-17E4-4791-9C8A-521C133EB85A}"/>
          </ac:picMkLst>
        </pc:picChg>
        <pc:picChg chg="add del mod">
          <ac:chgData name="Yusri Al-Sanaani" userId="17efabd0-9738-43ca-b54e-b33b08e2a3d4" providerId="ADAL" clId="{A38C3E1C-E36F-4566-9904-A5F5B6B3D13E}" dt="2022-03-28T23:57:32.709" v="399" actId="478"/>
          <ac:picMkLst>
            <pc:docMk/>
            <pc:sldMk cId="1170929365" sldId="382"/>
            <ac:picMk id="2065" creationId="{AE6E586F-CDB7-4C00-AD18-78965EF8AE82}"/>
          </ac:picMkLst>
        </pc:picChg>
        <pc:picChg chg="add mod">
          <ac:chgData name="Yusri Al-Sanaani" userId="17efabd0-9738-43ca-b54e-b33b08e2a3d4" providerId="ADAL" clId="{A38C3E1C-E36F-4566-9904-A5F5B6B3D13E}" dt="2022-03-28T23:58:23.441" v="406" actId="1076"/>
          <ac:picMkLst>
            <pc:docMk/>
            <pc:sldMk cId="1170929365" sldId="382"/>
            <ac:picMk id="2067" creationId="{B7A1F152-6568-4C9B-A2C7-27441582FDAA}"/>
          </ac:picMkLst>
        </pc:picChg>
        <pc:picChg chg="add mod">
          <ac:chgData name="Yusri Al-Sanaani" userId="17efabd0-9738-43ca-b54e-b33b08e2a3d4" providerId="ADAL" clId="{A38C3E1C-E36F-4566-9904-A5F5B6B3D13E}" dt="2022-03-28T23:58:37.169" v="407" actId="1076"/>
          <ac:picMkLst>
            <pc:docMk/>
            <pc:sldMk cId="1170929365" sldId="382"/>
            <ac:picMk id="2069" creationId="{04A90E13-1A4F-4D2D-A7F3-3FCB7B788FDA}"/>
          </ac:picMkLst>
        </pc:picChg>
        <pc:picChg chg="add mod">
          <ac:chgData name="Yusri Al-Sanaani" userId="17efabd0-9738-43ca-b54e-b33b08e2a3d4" providerId="ADAL" clId="{A38C3E1C-E36F-4566-9904-A5F5B6B3D13E}" dt="2022-03-28T23:58:11.134" v="403" actId="1076"/>
          <ac:picMkLst>
            <pc:docMk/>
            <pc:sldMk cId="1170929365" sldId="382"/>
            <ac:picMk id="2071" creationId="{1CE708F4-9943-4F49-8E5D-C3BBA5B0DC13}"/>
          </ac:picMkLst>
        </pc:picChg>
      </pc:sldChg>
      <pc:sldChg chg="addSp delSp modSp new mod">
        <pc:chgData name="Yusri Al-Sanaani" userId="17efabd0-9738-43ca-b54e-b33b08e2a3d4" providerId="ADAL" clId="{A38C3E1C-E36F-4566-9904-A5F5B6B3D13E}" dt="2022-03-28T15:39:17.937" v="190" actId="20577"/>
        <pc:sldMkLst>
          <pc:docMk/>
          <pc:sldMk cId="159359582" sldId="383"/>
        </pc:sldMkLst>
        <pc:spChg chg="add del mod">
          <ac:chgData name="Yusri Al-Sanaani" userId="17efabd0-9738-43ca-b54e-b33b08e2a3d4" providerId="ADAL" clId="{A38C3E1C-E36F-4566-9904-A5F5B6B3D13E}" dt="2022-03-28T15:39:17.937" v="190" actId="20577"/>
          <ac:spMkLst>
            <pc:docMk/>
            <pc:sldMk cId="159359582" sldId="383"/>
            <ac:spMk id="2" creationId="{DC95543F-FA5C-4D68-BBD5-124081424866}"/>
          </ac:spMkLst>
        </pc:spChg>
        <pc:spChg chg="mod">
          <ac:chgData name="Yusri Al-Sanaani" userId="17efabd0-9738-43ca-b54e-b33b08e2a3d4" providerId="ADAL" clId="{A38C3E1C-E36F-4566-9904-A5F5B6B3D13E}" dt="2022-03-28T15:30:33.536" v="133" actId="27636"/>
          <ac:spMkLst>
            <pc:docMk/>
            <pc:sldMk cId="159359582" sldId="383"/>
            <ac:spMk id="4" creationId="{41EC0071-DE1E-468D-83F5-091726EC09B3}"/>
          </ac:spMkLst>
        </pc:spChg>
        <pc:spChg chg="add del mod">
          <ac:chgData name="Yusri Al-Sanaani" userId="17efabd0-9738-43ca-b54e-b33b08e2a3d4" providerId="ADAL" clId="{A38C3E1C-E36F-4566-9904-A5F5B6B3D13E}" dt="2022-03-28T15:30:33.482" v="130"/>
          <ac:spMkLst>
            <pc:docMk/>
            <pc:sldMk cId="159359582" sldId="383"/>
            <ac:spMk id="5" creationId="{A41F1A68-B416-463B-912D-6027822BDCBA}"/>
          </ac:spMkLst>
        </pc:spChg>
      </pc:sldChg>
      <pc:sldChg chg="addSp delSp modSp new mod">
        <pc:chgData name="Yusri Al-Sanaani" userId="17efabd0-9738-43ca-b54e-b33b08e2a3d4" providerId="ADAL" clId="{A38C3E1C-E36F-4566-9904-A5F5B6B3D13E}" dt="2022-03-28T15:39:47.448" v="196"/>
        <pc:sldMkLst>
          <pc:docMk/>
          <pc:sldMk cId="684455377" sldId="384"/>
        </pc:sldMkLst>
        <pc:spChg chg="add del mod">
          <ac:chgData name="Yusri Al-Sanaani" userId="17efabd0-9738-43ca-b54e-b33b08e2a3d4" providerId="ADAL" clId="{A38C3E1C-E36F-4566-9904-A5F5B6B3D13E}" dt="2022-03-28T15:39:33.507" v="195" actId="20577"/>
          <ac:spMkLst>
            <pc:docMk/>
            <pc:sldMk cId="684455377" sldId="384"/>
            <ac:spMk id="2" creationId="{937C0E00-21A1-4964-BB4E-33D092E4B807}"/>
          </ac:spMkLst>
        </pc:spChg>
        <pc:spChg chg="mod">
          <ac:chgData name="Yusri Al-Sanaani" userId="17efabd0-9738-43ca-b54e-b33b08e2a3d4" providerId="ADAL" clId="{A38C3E1C-E36F-4566-9904-A5F5B6B3D13E}" dt="2022-03-28T15:39:47.448" v="196"/>
          <ac:spMkLst>
            <pc:docMk/>
            <pc:sldMk cId="684455377" sldId="384"/>
            <ac:spMk id="4" creationId="{EFAC7E63-ACCB-4B4B-B25F-56ADD0473DEC}"/>
          </ac:spMkLst>
        </pc:spChg>
        <pc:spChg chg="add del mod">
          <ac:chgData name="Yusri Al-Sanaani" userId="17efabd0-9738-43ca-b54e-b33b08e2a3d4" providerId="ADAL" clId="{A38C3E1C-E36F-4566-9904-A5F5B6B3D13E}" dt="2022-03-28T15:32:24.958" v="137"/>
          <ac:spMkLst>
            <pc:docMk/>
            <pc:sldMk cId="684455377" sldId="384"/>
            <ac:spMk id="5" creationId="{BC17EF52-1020-4A9D-839B-96748FD3877A}"/>
          </ac:spMkLst>
        </pc:spChg>
      </pc:sldChg>
      <pc:sldChg chg="addSp delSp modSp new mod">
        <pc:chgData name="Yusri Al-Sanaani" userId="17efabd0-9738-43ca-b54e-b33b08e2a3d4" providerId="ADAL" clId="{A38C3E1C-E36F-4566-9904-A5F5B6B3D13E}" dt="2022-03-28T15:40:20.903" v="204" actId="20577"/>
        <pc:sldMkLst>
          <pc:docMk/>
          <pc:sldMk cId="3470162614" sldId="385"/>
        </pc:sldMkLst>
        <pc:spChg chg="add del mod">
          <ac:chgData name="Yusri Al-Sanaani" userId="17efabd0-9738-43ca-b54e-b33b08e2a3d4" providerId="ADAL" clId="{A38C3E1C-E36F-4566-9904-A5F5B6B3D13E}" dt="2022-03-28T15:40:20.903" v="204" actId="20577"/>
          <ac:spMkLst>
            <pc:docMk/>
            <pc:sldMk cId="3470162614" sldId="385"/>
            <ac:spMk id="2" creationId="{A4416CB3-0BE7-412A-A202-EDF75EA47BC5}"/>
          </ac:spMkLst>
        </pc:spChg>
        <pc:spChg chg="mod">
          <ac:chgData name="Yusri Al-Sanaani" userId="17efabd0-9738-43ca-b54e-b33b08e2a3d4" providerId="ADAL" clId="{A38C3E1C-E36F-4566-9904-A5F5B6B3D13E}" dt="2022-03-28T15:40:02.830" v="201"/>
          <ac:spMkLst>
            <pc:docMk/>
            <pc:sldMk cId="3470162614" sldId="385"/>
            <ac:spMk id="4" creationId="{C5F0524A-0F11-4C8A-8C45-72DE467A5E30}"/>
          </ac:spMkLst>
        </pc:spChg>
        <pc:spChg chg="add del mod">
          <ac:chgData name="Yusri Al-Sanaani" userId="17efabd0-9738-43ca-b54e-b33b08e2a3d4" providerId="ADAL" clId="{A38C3E1C-E36F-4566-9904-A5F5B6B3D13E}" dt="2022-03-28T15:33:01.734" v="144"/>
          <ac:spMkLst>
            <pc:docMk/>
            <pc:sldMk cId="3470162614" sldId="385"/>
            <ac:spMk id="5" creationId="{8D06388F-8D56-4706-A2E7-D72DE27A5A04}"/>
          </ac:spMkLst>
        </pc:spChg>
      </pc:sldChg>
      <pc:sldChg chg="addSp delSp modSp new mod">
        <pc:chgData name="Yusri Al-Sanaani" userId="17efabd0-9738-43ca-b54e-b33b08e2a3d4" providerId="ADAL" clId="{A38C3E1C-E36F-4566-9904-A5F5B6B3D13E}" dt="2022-03-28T15:40:47.698" v="215" actId="20577"/>
        <pc:sldMkLst>
          <pc:docMk/>
          <pc:sldMk cId="3065016601" sldId="386"/>
        </pc:sldMkLst>
        <pc:spChg chg="add del mod">
          <ac:chgData name="Yusri Al-Sanaani" userId="17efabd0-9738-43ca-b54e-b33b08e2a3d4" providerId="ADAL" clId="{A38C3E1C-E36F-4566-9904-A5F5B6B3D13E}" dt="2022-03-28T15:37:58.745" v="163"/>
          <ac:spMkLst>
            <pc:docMk/>
            <pc:sldMk cId="3065016601" sldId="386"/>
            <ac:spMk id="2" creationId="{FC677CF4-00B6-4A16-A6CE-E813D6566E90}"/>
          </ac:spMkLst>
        </pc:spChg>
        <pc:spChg chg="mod">
          <ac:chgData name="Yusri Al-Sanaani" userId="17efabd0-9738-43ca-b54e-b33b08e2a3d4" providerId="ADAL" clId="{A38C3E1C-E36F-4566-9904-A5F5B6B3D13E}" dt="2022-03-28T15:40:47.698" v="215" actId="20577"/>
          <ac:spMkLst>
            <pc:docMk/>
            <pc:sldMk cId="3065016601" sldId="386"/>
            <ac:spMk id="4" creationId="{9B18F7C4-2173-4AB0-BCDF-664490F7B528}"/>
          </ac:spMkLst>
        </pc:spChg>
        <pc:spChg chg="add del mod">
          <ac:chgData name="Yusri Al-Sanaani" userId="17efabd0-9738-43ca-b54e-b33b08e2a3d4" providerId="ADAL" clId="{A38C3E1C-E36F-4566-9904-A5F5B6B3D13E}" dt="2022-03-28T15:37:58.731" v="161"/>
          <ac:spMkLst>
            <pc:docMk/>
            <pc:sldMk cId="3065016601" sldId="386"/>
            <ac:spMk id="5" creationId="{B2A134A4-FEEA-47BA-A827-5A063760D91B}"/>
          </ac:spMkLst>
        </pc:spChg>
      </pc:sldChg>
      <pc:sldChg chg="addSp delSp modSp new del mod">
        <pc:chgData name="Yusri Al-Sanaani" userId="17efabd0-9738-43ca-b54e-b33b08e2a3d4" providerId="ADAL" clId="{A38C3E1C-E36F-4566-9904-A5F5B6B3D13E}" dt="2022-03-28T15:37:29.476" v="157" actId="47"/>
        <pc:sldMkLst>
          <pc:docMk/>
          <pc:sldMk cId="4227858413" sldId="386"/>
        </pc:sldMkLst>
        <pc:spChg chg="add del mod">
          <ac:chgData name="Yusri Al-Sanaani" userId="17efabd0-9738-43ca-b54e-b33b08e2a3d4" providerId="ADAL" clId="{A38C3E1C-E36F-4566-9904-A5F5B6B3D13E}" dt="2022-03-28T15:37:20.824" v="156" actId="27636"/>
          <ac:spMkLst>
            <pc:docMk/>
            <pc:sldMk cId="4227858413" sldId="386"/>
            <ac:spMk id="2" creationId="{4E87C4A9-D46C-42A7-BA9B-81CF6DCD23F4}"/>
          </ac:spMkLst>
        </pc:spChg>
        <pc:spChg chg="mod">
          <ac:chgData name="Yusri Al-Sanaani" userId="17efabd0-9738-43ca-b54e-b33b08e2a3d4" providerId="ADAL" clId="{A38C3E1C-E36F-4566-9904-A5F5B6B3D13E}" dt="2022-03-28T15:37:20.805" v="155" actId="27636"/>
          <ac:spMkLst>
            <pc:docMk/>
            <pc:sldMk cId="4227858413" sldId="386"/>
            <ac:spMk id="4" creationId="{AA524AE4-68E9-4D56-A1B7-8946CC26BDF2}"/>
          </ac:spMkLst>
        </pc:spChg>
        <pc:spChg chg="add del mod">
          <ac:chgData name="Yusri Al-Sanaani" userId="17efabd0-9738-43ca-b54e-b33b08e2a3d4" providerId="ADAL" clId="{A38C3E1C-E36F-4566-9904-A5F5B6B3D13E}" dt="2022-03-28T15:37:20.723" v="152"/>
          <ac:spMkLst>
            <pc:docMk/>
            <pc:sldMk cId="4227858413" sldId="386"/>
            <ac:spMk id="5" creationId="{6CEE599A-692D-437E-950D-3B9DE432C277}"/>
          </ac:spMkLst>
        </pc:spChg>
      </pc:sldChg>
      <pc:sldChg chg="modSp new mod">
        <pc:chgData name="Yusri Al-Sanaani" userId="17efabd0-9738-43ca-b54e-b33b08e2a3d4" providerId="ADAL" clId="{A38C3E1C-E36F-4566-9904-A5F5B6B3D13E}" dt="2022-03-28T18:50:28.508" v="322" actId="27636"/>
        <pc:sldMkLst>
          <pc:docMk/>
          <pc:sldMk cId="66524496" sldId="387"/>
        </pc:sldMkLst>
        <pc:spChg chg="mod">
          <ac:chgData name="Yusri Al-Sanaani" userId="17efabd0-9738-43ca-b54e-b33b08e2a3d4" providerId="ADAL" clId="{A38C3E1C-E36F-4566-9904-A5F5B6B3D13E}" dt="2022-03-28T18:50:28.508" v="322" actId="27636"/>
          <ac:spMkLst>
            <pc:docMk/>
            <pc:sldMk cId="66524496" sldId="387"/>
            <ac:spMk id="2" creationId="{A6120EF6-7980-4C77-B724-83DDA620C595}"/>
          </ac:spMkLst>
        </pc:spChg>
      </pc:sldChg>
      <pc:sldChg chg="addSp modSp add mod">
        <pc:chgData name="Yusri Al-Sanaani" userId="17efabd0-9738-43ca-b54e-b33b08e2a3d4" providerId="ADAL" clId="{A38C3E1C-E36F-4566-9904-A5F5B6B3D13E}" dt="2022-03-28T19:09:45.727" v="365" actId="207"/>
        <pc:sldMkLst>
          <pc:docMk/>
          <pc:sldMk cId="3419410496" sldId="388"/>
        </pc:sldMkLst>
        <pc:spChg chg="mod">
          <ac:chgData name="Yusri Al-Sanaani" userId="17efabd0-9738-43ca-b54e-b33b08e2a3d4" providerId="ADAL" clId="{A38C3E1C-E36F-4566-9904-A5F5B6B3D13E}" dt="2022-03-28T19:09:45.727" v="365" actId="207"/>
          <ac:spMkLst>
            <pc:docMk/>
            <pc:sldMk cId="3419410496" sldId="388"/>
            <ac:spMk id="4" creationId="{06E44B45-9486-4684-94E7-D534BDE04A1A}"/>
          </ac:spMkLst>
        </pc:spChg>
        <pc:picChg chg="add mod">
          <ac:chgData name="Yusri Al-Sanaani" userId="17efabd0-9738-43ca-b54e-b33b08e2a3d4" providerId="ADAL" clId="{A38C3E1C-E36F-4566-9904-A5F5B6B3D13E}" dt="2022-03-28T19:09:31.740" v="364"/>
          <ac:picMkLst>
            <pc:docMk/>
            <pc:sldMk cId="3419410496" sldId="388"/>
            <ac:picMk id="8194" creationId="{2D61493A-153F-4229-8BBE-E18017577B9F}"/>
          </ac:picMkLst>
        </pc:picChg>
      </pc:sldChg>
      <pc:sldChg chg="modSp new mod">
        <pc:chgData name="Yusri Al-Sanaani" userId="17efabd0-9738-43ca-b54e-b33b08e2a3d4" providerId="ADAL" clId="{A38C3E1C-E36F-4566-9904-A5F5B6B3D13E}" dt="2022-03-29T00:02:27.380" v="412" actId="27636"/>
        <pc:sldMkLst>
          <pc:docMk/>
          <pc:sldMk cId="392058436" sldId="389"/>
        </pc:sldMkLst>
        <pc:spChg chg="mod">
          <ac:chgData name="Yusri Al-Sanaani" userId="17efabd0-9738-43ca-b54e-b33b08e2a3d4" providerId="ADAL" clId="{A38C3E1C-E36F-4566-9904-A5F5B6B3D13E}" dt="2022-03-29T00:02:27.380" v="412" actId="27636"/>
          <ac:spMkLst>
            <pc:docMk/>
            <pc:sldMk cId="392058436" sldId="389"/>
            <ac:spMk id="2" creationId="{4AB98B87-AD3D-4EB2-AB04-92728E55A205}"/>
          </ac:spMkLst>
        </pc:spChg>
        <pc:spChg chg="mod">
          <ac:chgData name="Yusri Al-Sanaani" userId="17efabd0-9738-43ca-b54e-b33b08e2a3d4" providerId="ADAL" clId="{A38C3E1C-E36F-4566-9904-A5F5B6B3D13E}" dt="2022-03-28T23:56:44.079" v="388" actId="27636"/>
          <ac:spMkLst>
            <pc:docMk/>
            <pc:sldMk cId="392058436" sldId="389"/>
            <ac:spMk id="4" creationId="{40C777BC-6E44-4A97-AD8B-84212B651449}"/>
          </ac:spMkLst>
        </pc:spChg>
      </pc:sldChg>
      <pc:sldChg chg="modSp new mod modNotesTx">
        <pc:chgData name="Yusri Al-Sanaani" userId="17efabd0-9738-43ca-b54e-b33b08e2a3d4" providerId="ADAL" clId="{A38C3E1C-E36F-4566-9904-A5F5B6B3D13E}" dt="2022-03-29T00:03:46.505" v="419" actId="21"/>
        <pc:sldMkLst>
          <pc:docMk/>
          <pc:sldMk cId="3051595194" sldId="390"/>
        </pc:sldMkLst>
        <pc:spChg chg="mod">
          <ac:chgData name="Yusri Al-Sanaani" userId="17efabd0-9738-43ca-b54e-b33b08e2a3d4" providerId="ADAL" clId="{A38C3E1C-E36F-4566-9904-A5F5B6B3D13E}" dt="2022-03-29T00:03:46.505" v="419" actId="21"/>
          <ac:spMkLst>
            <pc:docMk/>
            <pc:sldMk cId="3051595194" sldId="390"/>
            <ac:spMk id="2" creationId="{29324481-3EDF-4CDF-8FB9-E244FB6CC93F}"/>
          </ac:spMkLst>
        </pc:spChg>
        <pc:spChg chg="mod">
          <ac:chgData name="Yusri Al-Sanaani" userId="17efabd0-9738-43ca-b54e-b33b08e2a3d4" providerId="ADAL" clId="{A38C3E1C-E36F-4566-9904-A5F5B6B3D13E}" dt="2022-03-28T23:56:44.113" v="389" actId="27636"/>
          <ac:spMkLst>
            <pc:docMk/>
            <pc:sldMk cId="3051595194" sldId="390"/>
            <ac:spMk id="4" creationId="{5B3995C3-79B3-4168-BABB-2FDE92424DC0}"/>
          </ac:spMkLst>
        </pc:spChg>
      </pc:sldChg>
      <pc:sldChg chg="addSp delSp modSp new mod">
        <pc:chgData name="Yusri Al-Sanaani" userId="17efabd0-9738-43ca-b54e-b33b08e2a3d4" providerId="ADAL" clId="{A38C3E1C-E36F-4566-9904-A5F5B6B3D13E}" dt="2022-03-29T02:55:53.409" v="479" actId="478"/>
        <pc:sldMkLst>
          <pc:docMk/>
          <pc:sldMk cId="1196807116" sldId="391"/>
        </pc:sldMkLst>
        <pc:spChg chg="mod">
          <ac:chgData name="Yusri Al-Sanaani" userId="17efabd0-9738-43ca-b54e-b33b08e2a3d4" providerId="ADAL" clId="{A38C3E1C-E36F-4566-9904-A5F5B6B3D13E}" dt="2022-03-28T23:56:44.073" v="387" actId="27636"/>
          <ac:spMkLst>
            <pc:docMk/>
            <pc:sldMk cId="1196807116" sldId="391"/>
            <ac:spMk id="4" creationId="{F9D17915-C864-460A-9F75-2DC63B906DB1}"/>
          </ac:spMkLst>
        </pc:spChg>
        <pc:picChg chg="add del">
          <ac:chgData name="Yusri Al-Sanaani" userId="17efabd0-9738-43ca-b54e-b33b08e2a3d4" providerId="ADAL" clId="{A38C3E1C-E36F-4566-9904-A5F5B6B3D13E}" dt="2022-03-29T02:55:53.409" v="479" actId="478"/>
          <ac:picMkLst>
            <pc:docMk/>
            <pc:sldMk cId="1196807116" sldId="391"/>
            <ac:picMk id="9218" creationId="{6A04416C-6571-42C2-BE39-D2BE05F8DFF3}"/>
          </ac:picMkLst>
        </pc:picChg>
      </pc:sldChg>
      <pc:sldChg chg="add ord">
        <pc:chgData name="Yusri Al-Sanaani" userId="17efabd0-9738-43ca-b54e-b33b08e2a3d4" providerId="ADAL" clId="{A38C3E1C-E36F-4566-9904-A5F5B6B3D13E}" dt="2022-03-29T00:04:31.598" v="438"/>
        <pc:sldMkLst>
          <pc:docMk/>
          <pc:sldMk cId="2992198552" sldId="392"/>
        </pc:sldMkLst>
      </pc:sldChg>
      <pc:sldChg chg="modSp new mod modNotesTx">
        <pc:chgData name="Yusri Al-Sanaani" userId="17efabd0-9738-43ca-b54e-b33b08e2a3d4" providerId="ADAL" clId="{A38C3E1C-E36F-4566-9904-A5F5B6B3D13E}" dt="2022-03-29T02:03:10.686" v="464" actId="27636"/>
        <pc:sldMkLst>
          <pc:docMk/>
          <pc:sldMk cId="2775455198" sldId="393"/>
        </pc:sldMkLst>
        <pc:spChg chg="mod">
          <ac:chgData name="Yusri Al-Sanaani" userId="17efabd0-9738-43ca-b54e-b33b08e2a3d4" providerId="ADAL" clId="{A38C3E1C-E36F-4566-9904-A5F5B6B3D13E}" dt="2022-03-29T00:08:26.424" v="455"/>
          <ac:spMkLst>
            <pc:docMk/>
            <pc:sldMk cId="2775455198" sldId="393"/>
            <ac:spMk id="2" creationId="{91E7EABF-458E-496D-A926-609EC163CBAF}"/>
          </ac:spMkLst>
        </pc:spChg>
        <pc:spChg chg="mod">
          <ac:chgData name="Yusri Al-Sanaani" userId="17efabd0-9738-43ca-b54e-b33b08e2a3d4" providerId="ADAL" clId="{A38C3E1C-E36F-4566-9904-A5F5B6B3D13E}" dt="2022-03-29T02:03:10.686" v="464" actId="27636"/>
          <ac:spMkLst>
            <pc:docMk/>
            <pc:sldMk cId="2775455198" sldId="393"/>
            <ac:spMk id="4" creationId="{B2F63883-51BF-4C04-BBB3-45B408B405EE}"/>
          </ac:spMkLst>
        </pc:spChg>
      </pc:sldChg>
      <pc:sldChg chg="addSp delSp modSp new mod ord">
        <pc:chgData name="Yusri Al-Sanaani" userId="17efabd0-9738-43ca-b54e-b33b08e2a3d4" providerId="ADAL" clId="{A38C3E1C-E36F-4566-9904-A5F5B6B3D13E}" dt="2022-03-29T03:00:21.151" v="538"/>
        <pc:sldMkLst>
          <pc:docMk/>
          <pc:sldMk cId="3404607669" sldId="394"/>
        </pc:sldMkLst>
        <pc:spChg chg="del">
          <ac:chgData name="Yusri Al-Sanaani" userId="17efabd0-9738-43ca-b54e-b33b08e2a3d4" providerId="ADAL" clId="{A38C3E1C-E36F-4566-9904-A5F5B6B3D13E}" dt="2022-03-29T02:03:08.180" v="461" actId="478"/>
          <ac:spMkLst>
            <pc:docMk/>
            <pc:sldMk cId="3404607669" sldId="394"/>
            <ac:spMk id="2" creationId="{85595013-3728-4DCE-A195-26D276E76FDB}"/>
          </ac:spMkLst>
        </pc:spChg>
        <pc:spChg chg="mod">
          <ac:chgData name="Yusri Al-Sanaani" userId="17efabd0-9738-43ca-b54e-b33b08e2a3d4" providerId="ADAL" clId="{A38C3E1C-E36F-4566-9904-A5F5B6B3D13E}" dt="2022-03-29T02:03:10.661" v="463" actId="27636"/>
          <ac:spMkLst>
            <pc:docMk/>
            <pc:sldMk cId="3404607669" sldId="394"/>
            <ac:spMk id="4" creationId="{D9DD3B90-2487-4867-9C8D-2B9E90346777}"/>
          </ac:spMkLst>
        </pc:spChg>
        <pc:picChg chg="add del mod">
          <ac:chgData name="Yusri Al-Sanaani" userId="17efabd0-9738-43ca-b54e-b33b08e2a3d4" providerId="ADAL" clId="{A38C3E1C-E36F-4566-9904-A5F5B6B3D13E}" dt="2022-03-29T02:56:01.162" v="480" actId="478"/>
          <ac:picMkLst>
            <pc:docMk/>
            <pc:sldMk cId="3404607669" sldId="394"/>
            <ac:picMk id="5" creationId="{0103E9FD-0885-4E58-94BF-95DD2FCBEABF}"/>
          </ac:picMkLst>
        </pc:picChg>
        <pc:picChg chg="add mod">
          <ac:chgData name="Yusri Al-Sanaani" userId="17efabd0-9738-43ca-b54e-b33b08e2a3d4" providerId="ADAL" clId="{A38C3E1C-E36F-4566-9904-A5F5B6B3D13E}" dt="2022-03-29T02:56:37.755" v="488" actId="1076"/>
          <ac:picMkLst>
            <pc:docMk/>
            <pc:sldMk cId="3404607669" sldId="394"/>
            <ac:picMk id="10242" creationId="{3490267B-7FB5-46EC-9C01-954DCC9D5A27}"/>
          </ac:picMkLst>
        </pc:picChg>
      </pc:sldChg>
      <pc:sldChg chg="addSp modSp new del">
        <pc:chgData name="Yusri Al-Sanaani" userId="17efabd0-9738-43ca-b54e-b33b08e2a3d4" providerId="ADAL" clId="{A38C3E1C-E36F-4566-9904-A5F5B6B3D13E}" dt="2022-03-29T02:56:23.486" v="485" actId="47"/>
        <pc:sldMkLst>
          <pc:docMk/>
          <pc:sldMk cId="642323254" sldId="395"/>
        </pc:sldMkLst>
        <pc:picChg chg="add mod">
          <ac:chgData name="Yusri Al-Sanaani" userId="17efabd0-9738-43ca-b54e-b33b08e2a3d4" providerId="ADAL" clId="{A38C3E1C-E36F-4566-9904-A5F5B6B3D13E}" dt="2022-03-29T02:56:17.274" v="484" actId="27636"/>
          <ac:picMkLst>
            <pc:docMk/>
            <pc:sldMk cId="642323254" sldId="395"/>
            <ac:picMk id="11266" creationId="{6EB1ED5E-3F13-4275-AF91-D0B806B59EC1}"/>
          </ac:picMkLst>
        </pc:picChg>
      </pc:sldChg>
      <pc:sldChg chg="addSp delSp modSp new mod">
        <pc:chgData name="Yusri Al-Sanaani" userId="17efabd0-9738-43ca-b54e-b33b08e2a3d4" providerId="ADAL" clId="{A38C3E1C-E36F-4566-9904-A5F5B6B3D13E}" dt="2022-03-29T03:00:01.605" v="536" actId="1076"/>
        <pc:sldMkLst>
          <pc:docMk/>
          <pc:sldMk cId="1174640025" sldId="395"/>
        </pc:sldMkLst>
        <pc:spChg chg="del">
          <ac:chgData name="Yusri Al-Sanaani" userId="17efabd0-9738-43ca-b54e-b33b08e2a3d4" providerId="ADAL" clId="{A38C3E1C-E36F-4566-9904-A5F5B6B3D13E}" dt="2022-03-29T02:59:22.745" v="515" actId="478"/>
          <ac:spMkLst>
            <pc:docMk/>
            <pc:sldMk cId="1174640025" sldId="395"/>
            <ac:spMk id="2" creationId="{C8EB1F74-A9B8-4876-BCB4-059B178F02F8}"/>
          </ac:spMkLst>
        </pc:spChg>
        <pc:picChg chg="add mod">
          <ac:chgData name="Yusri Al-Sanaani" userId="17efabd0-9738-43ca-b54e-b33b08e2a3d4" providerId="ADAL" clId="{A38C3E1C-E36F-4566-9904-A5F5B6B3D13E}" dt="2022-03-29T02:59:42.570" v="526" actId="1076"/>
          <ac:picMkLst>
            <pc:docMk/>
            <pc:sldMk cId="1174640025" sldId="395"/>
            <ac:picMk id="6" creationId="{9C0FEA2A-FB77-4B96-8DD3-30D3A51D73EE}"/>
          </ac:picMkLst>
        </pc:picChg>
        <pc:picChg chg="add mod">
          <ac:chgData name="Yusri Al-Sanaani" userId="17efabd0-9738-43ca-b54e-b33b08e2a3d4" providerId="ADAL" clId="{A38C3E1C-E36F-4566-9904-A5F5B6B3D13E}" dt="2022-03-29T03:00:01.605" v="536" actId="1076"/>
          <ac:picMkLst>
            <pc:docMk/>
            <pc:sldMk cId="1174640025" sldId="395"/>
            <ac:picMk id="12290" creationId="{A090DD34-6686-4C49-92A8-90CE4EB9E161}"/>
          </ac:picMkLst>
        </pc:picChg>
      </pc:sldChg>
      <pc:sldChg chg="addSp delSp modSp new mod ord">
        <pc:chgData name="Yusri Al-Sanaani" userId="17efabd0-9738-43ca-b54e-b33b08e2a3d4" providerId="ADAL" clId="{A38C3E1C-E36F-4566-9904-A5F5B6B3D13E}" dt="2022-03-29T03:07:31.112" v="602" actId="1076"/>
        <pc:sldMkLst>
          <pc:docMk/>
          <pc:sldMk cId="4124094156" sldId="396"/>
        </pc:sldMkLst>
        <pc:spChg chg="del">
          <ac:chgData name="Yusri Al-Sanaani" userId="17efabd0-9738-43ca-b54e-b33b08e2a3d4" providerId="ADAL" clId="{A38C3E1C-E36F-4566-9904-A5F5B6B3D13E}" dt="2022-03-29T03:01:03.344" v="547" actId="478"/>
          <ac:spMkLst>
            <pc:docMk/>
            <pc:sldMk cId="4124094156" sldId="396"/>
            <ac:spMk id="2" creationId="{16CEC6E9-5F7A-419B-B83B-F084D3B8D900}"/>
          </ac:spMkLst>
        </pc:spChg>
        <pc:grpChg chg="add del mod">
          <ac:chgData name="Yusri Al-Sanaani" userId="17efabd0-9738-43ca-b54e-b33b08e2a3d4" providerId="ADAL" clId="{A38C3E1C-E36F-4566-9904-A5F5B6B3D13E}" dt="2022-03-29T03:06:49.947" v="596" actId="165"/>
          <ac:grpSpMkLst>
            <pc:docMk/>
            <pc:sldMk cId="4124094156" sldId="396"/>
            <ac:grpSpMk id="5" creationId="{875B8E21-9BB5-4654-8D66-9DAD73BED8C1}"/>
          </ac:grpSpMkLst>
        </pc:grpChg>
        <pc:grpChg chg="add mod">
          <ac:chgData name="Yusri Al-Sanaani" userId="17efabd0-9738-43ca-b54e-b33b08e2a3d4" providerId="ADAL" clId="{A38C3E1C-E36F-4566-9904-A5F5B6B3D13E}" dt="2022-03-29T03:07:31.112" v="602" actId="1076"/>
          <ac:grpSpMkLst>
            <pc:docMk/>
            <pc:sldMk cId="4124094156" sldId="396"/>
            <ac:grpSpMk id="7" creationId="{F53C2B7E-4556-4788-BD05-244BB6F7A122}"/>
          </ac:grpSpMkLst>
        </pc:grpChg>
        <pc:picChg chg="add del mod topLvl">
          <ac:chgData name="Yusri Al-Sanaani" userId="17efabd0-9738-43ca-b54e-b33b08e2a3d4" providerId="ADAL" clId="{A38C3E1C-E36F-4566-9904-A5F5B6B3D13E}" dt="2022-03-29T03:06:53.198" v="597" actId="478"/>
          <ac:picMkLst>
            <pc:docMk/>
            <pc:sldMk cId="4124094156" sldId="396"/>
            <ac:picMk id="6" creationId="{98DC1B3F-718B-48A2-AA00-2688248ACB48}"/>
          </ac:picMkLst>
        </pc:picChg>
        <pc:picChg chg="add mod topLvl">
          <ac:chgData name="Yusri Al-Sanaani" userId="17efabd0-9738-43ca-b54e-b33b08e2a3d4" providerId="ADAL" clId="{A38C3E1C-E36F-4566-9904-A5F5B6B3D13E}" dt="2022-03-29T03:07:31.112" v="602" actId="1076"/>
          <ac:picMkLst>
            <pc:docMk/>
            <pc:sldMk cId="4124094156" sldId="396"/>
            <ac:picMk id="13314" creationId="{B4B9B7BA-9BD5-451A-8A7C-B019EEEFE4B5}"/>
          </ac:picMkLst>
        </pc:picChg>
        <pc:picChg chg="add mod">
          <ac:chgData name="Yusri Al-Sanaani" userId="17efabd0-9738-43ca-b54e-b33b08e2a3d4" providerId="ADAL" clId="{A38C3E1C-E36F-4566-9904-A5F5B6B3D13E}" dt="2022-03-29T03:07:31.112" v="602" actId="1076"/>
          <ac:picMkLst>
            <pc:docMk/>
            <pc:sldMk cId="4124094156" sldId="396"/>
            <ac:picMk id="13316" creationId="{DA9FB78E-182A-4E92-AB46-230512FC31AF}"/>
          </ac:picMkLst>
        </pc:picChg>
      </pc:sldChg>
      <pc:sldChg chg="addSp modSp new ord">
        <pc:chgData name="Yusri Al-Sanaani" userId="17efabd0-9738-43ca-b54e-b33b08e2a3d4" providerId="ADAL" clId="{A38C3E1C-E36F-4566-9904-A5F5B6B3D13E}" dt="2022-03-29T03:00:54.940" v="546" actId="14100"/>
        <pc:sldMkLst>
          <pc:docMk/>
          <pc:sldMk cId="2648145887" sldId="397"/>
        </pc:sldMkLst>
        <pc:picChg chg="add mod">
          <ac:chgData name="Yusri Al-Sanaani" userId="17efabd0-9738-43ca-b54e-b33b08e2a3d4" providerId="ADAL" clId="{A38C3E1C-E36F-4566-9904-A5F5B6B3D13E}" dt="2022-03-29T03:00:54.940" v="546" actId="14100"/>
          <ac:picMkLst>
            <pc:docMk/>
            <pc:sldMk cId="2648145887" sldId="397"/>
            <ac:picMk id="14338" creationId="{FF2445E1-ED6A-47C1-9D97-1BB719B6BCD6}"/>
          </ac:picMkLst>
        </pc:picChg>
      </pc:sldChg>
      <pc:sldChg chg="addSp delSp modSp new mod">
        <pc:chgData name="Yusri Al-Sanaani" userId="17efabd0-9738-43ca-b54e-b33b08e2a3d4" providerId="ADAL" clId="{A38C3E1C-E36F-4566-9904-A5F5B6B3D13E}" dt="2022-03-29T02:59:17.813" v="512" actId="21"/>
        <pc:sldMkLst>
          <pc:docMk/>
          <pc:sldMk cId="584463106" sldId="398"/>
        </pc:sldMkLst>
        <pc:picChg chg="add del mod modCrop">
          <ac:chgData name="Yusri Al-Sanaani" userId="17efabd0-9738-43ca-b54e-b33b08e2a3d4" providerId="ADAL" clId="{A38C3E1C-E36F-4566-9904-A5F5B6B3D13E}" dt="2022-03-29T02:59:11.024" v="511" actId="478"/>
          <ac:picMkLst>
            <pc:docMk/>
            <pc:sldMk cId="584463106" sldId="398"/>
            <ac:picMk id="6" creationId="{0E117DB2-1C88-476C-8AF4-B260AA8766CF}"/>
          </ac:picMkLst>
        </pc:picChg>
        <pc:picChg chg="add del mod modCrop">
          <ac:chgData name="Yusri Al-Sanaani" userId="17efabd0-9738-43ca-b54e-b33b08e2a3d4" providerId="ADAL" clId="{A38C3E1C-E36F-4566-9904-A5F5B6B3D13E}" dt="2022-03-29T02:59:17.813" v="512" actId="21"/>
          <ac:picMkLst>
            <pc:docMk/>
            <pc:sldMk cId="584463106" sldId="398"/>
            <ac:picMk id="8" creationId="{3A1DB0A7-5ABD-4977-B06F-289232D90224}"/>
          </ac:picMkLst>
        </pc:picChg>
      </pc:sldChg>
    </pc:docChg>
  </pc:docChgLst>
  <pc:docChgLst>
    <pc:chgData name="Yusri Al-Sanaani" userId="S::yalsa056@uottawa.ca::17efabd0-9738-43ca-b54e-b33b08e2a3d4" providerId="AD" clId="Web-{3385F4B3-8C0C-471D-9406-EF2950AE1C92}"/>
    <pc:docChg chg="modSld">
      <pc:chgData name="Yusri Al-Sanaani" userId="S::yalsa056@uottawa.ca::17efabd0-9738-43ca-b54e-b33b08e2a3d4" providerId="AD" clId="Web-{3385F4B3-8C0C-471D-9406-EF2950AE1C92}" dt="2022-03-30T02:55:56.722" v="1" actId="20577"/>
      <pc:docMkLst>
        <pc:docMk/>
      </pc:docMkLst>
      <pc:sldChg chg="modSp">
        <pc:chgData name="Yusri Al-Sanaani" userId="S::yalsa056@uottawa.ca::17efabd0-9738-43ca-b54e-b33b08e2a3d4" providerId="AD" clId="Web-{3385F4B3-8C0C-471D-9406-EF2950AE1C92}" dt="2022-03-30T02:55:56.722" v="1" actId="20577"/>
        <pc:sldMkLst>
          <pc:docMk/>
          <pc:sldMk cId="684455377" sldId="384"/>
        </pc:sldMkLst>
        <pc:spChg chg="mod">
          <ac:chgData name="Yusri Al-Sanaani" userId="S::yalsa056@uottawa.ca::17efabd0-9738-43ca-b54e-b33b08e2a3d4" providerId="AD" clId="Web-{3385F4B3-8C0C-471D-9406-EF2950AE1C92}" dt="2022-03-30T02:55:56.722" v="1" actId="20577"/>
          <ac:spMkLst>
            <pc:docMk/>
            <pc:sldMk cId="684455377" sldId="384"/>
            <ac:spMk id="2" creationId="{937C0E00-21A1-4964-BB4E-33D092E4B8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5F2F3-F3F6-4919-9282-0DFC6634217C}" type="datetimeFigureOut">
              <a:rPr lang="en-CA" smtClean="0"/>
              <a:t>2022-04-12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B3F8B-B64D-4E0C-A7BE-A66A2B3271E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0943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Hi everyone, welcome to our presentation about face mask detection.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273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None/>
            </a:pPr>
            <a:r>
              <a:rPr lang="en-US"/>
              <a:t>It provides high accuracy </a:t>
            </a:r>
          </a:p>
          <a:p>
            <a:pPr lvl="0">
              <a:buFont typeface="Wingdings" panose="05000000000000000000" pitchFamily="2" charset="2"/>
              <a:buNone/>
            </a:pPr>
            <a:r>
              <a:rPr lang="en-US"/>
              <a:t>But it has a false positive and false negative issue</a:t>
            </a:r>
          </a:p>
          <a:p>
            <a:pPr lvl="0">
              <a:buFont typeface="Wingdings" panose="05000000000000000000" pitchFamily="2" charset="2"/>
              <a:buNone/>
            </a:pPr>
            <a:r>
              <a:rPr lang="en-US"/>
              <a:t>The curves are not smooth</a:t>
            </a:r>
            <a:endParaRPr lang="en-CA"/>
          </a:p>
          <a:p>
            <a:pPr lvl="0">
              <a:buFont typeface="Wingdings" panose="05000000000000000000" pitchFamily="2" charset="2"/>
              <a:buNone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104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207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As a result, this method offers an accuracy of 99.7% after fine-tune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48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 main benefits of transfer learning include the saving of resources and improved efficiency when training new models.</a:t>
            </a:r>
            <a:endParaRPr lang="en-CA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4862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www.dreamstime.com</a:t>
            </a:r>
          </a:p>
          <a:p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Prediction for each face provided as [class1 class2] = [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Without_Mask</a:t>
            </a:r>
            <a:r>
              <a:rPr lang="en-CA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With_Mask</a:t>
            </a:r>
            <a:r>
              <a:rPr lang="en-CA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MTCNN takes the input image as image array, detects faces each face contains bounding box coordinates, confidence score, and </a:t>
            </a:r>
            <a:r>
              <a:rPr lang="en-CA" err="1"/>
              <a:t>keypoints</a:t>
            </a:r>
            <a:r>
              <a:rPr lang="en-CA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Extract the coordinates of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Resize the image array based on coordinates 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img_ary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[y1:y2, x1:x2]</a:t>
            </a: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pred = </a:t>
            </a:r>
            <a:r>
              <a:rPr lang="en-CA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model.predict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CA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smart_resize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CA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img_ary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[y1:y2, x1:x2], (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)).reshape(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));</a:t>
            </a: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CA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(pred)</a:t>
            </a: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CA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&gt;= pred[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]:</a:t>
            </a: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txt = </a:t>
            </a:r>
            <a:r>
              <a:rPr lang="en-CA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'Without Mask'</a:t>
            </a:r>
            <a:endParaRPr lang="en-CA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color = </a:t>
            </a:r>
            <a:r>
              <a:rPr lang="en-CA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'red'</a:t>
            </a:r>
            <a:endParaRPr lang="en-CA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CA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txt = </a:t>
            </a:r>
            <a:r>
              <a:rPr lang="en-CA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'With Mask'</a:t>
            </a:r>
            <a:endParaRPr lang="en-CA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color = </a:t>
            </a:r>
            <a:r>
              <a:rPr lang="en-CA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'lime'</a:t>
            </a:r>
            <a:endParaRPr lang="en-CA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Get predictions from the image array, it provides two scores </a:t>
            </a:r>
            <a:r>
              <a:rPr lang="en-CA" err="1"/>
              <a:t>coreesponding</a:t>
            </a:r>
            <a:r>
              <a:rPr lang="en-CA"/>
              <a:t> to without and with classes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/>
          </a:p>
          <a:p>
            <a:pPr>
              <a:buFont typeface="Wingdings" panose="05000000000000000000" pitchFamily="2" charset="2"/>
              <a:buChar char="§"/>
            </a:pPr>
            <a:r>
              <a:rPr lang="en-CA" sz="3200"/>
              <a:t>Image Array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/>
              <a:t>detector = MTCNN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/>
              <a:t>faces – box coordinates for each face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/>
              <a:t>Resize &amp; reshape the image array: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/>
              <a:t>resize(</a:t>
            </a:r>
            <a:r>
              <a:rPr lang="en-CA" sz="2800" err="1"/>
              <a:t>img_ary</a:t>
            </a:r>
            <a:r>
              <a:rPr lang="en-CA" sz="2800"/>
              <a:t>[y1:y2, x1:x2], (256, 256)).reshape(1, 256, 256, 3))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600"/>
              <a:t>Pred = predict() : []</a:t>
            </a:r>
          </a:p>
          <a:p>
            <a:pPr marL="0" indent="0">
              <a:buNone/>
            </a:pPr>
            <a:r>
              <a:rPr lang="en-CA" sz="3200"/>
              <a:t>if pred[0] &gt;= pred[1]:</a:t>
            </a:r>
          </a:p>
          <a:p>
            <a:pPr marL="0" indent="0">
              <a:buNone/>
            </a:pPr>
            <a:r>
              <a:rPr lang="en-CA" sz="3200"/>
              <a:t>   Face = 'Without Mask’</a:t>
            </a:r>
          </a:p>
          <a:p>
            <a:pPr marL="0" indent="0">
              <a:buNone/>
            </a:pPr>
            <a:r>
              <a:rPr lang="en-CA" sz="3200"/>
              <a:t>else:</a:t>
            </a:r>
          </a:p>
          <a:p>
            <a:pPr marL="0" indent="0">
              <a:buNone/>
            </a:pPr>
            <a:r>
              <a:rPr lang="en-CA" sz="3200"/>
              <a:t>   Face = 'With Mask'</a:t>
            </a:r>
            <a:r>
              <a:rPr lang="en-CA" sz="100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5318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9194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www.dreamstime.com</a:t>
            </a:r>
          </a:p>
          <a:p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Prediction for each face provided as [class1 class2] = [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Without_Mask</a:t>
            </a:r>
            <a:r>
              <a:rPr lang="en-CA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With_Mask</a:t>
            </a:r>
            <a:r>
              <a:rPr lang="en-CA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MTCNN takes the input image as image array, detects faces each face contains bounding box coordinates, confidence score, and </a:t>
            </a:r>
            <a:r>
              <a:rPr lang="en-CA" err="1"/>
              <a:t>keypoints</a:t>
            </a:r>
            <a:r>
              <a:rPr lang="en-CA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Extract the coordinates of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Resize the image array based on coordinates 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img_ary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[y1:y2, x1:x2]</a:t>
            </a: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pred = </a:t>
            </a:r>
            <a:r>
              <a:rPr lang="en-CA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model.predict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CA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smart_resize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CA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img_ary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[y1:y2, x1:x2], (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)).reshape(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));</a:t>
            </a: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CA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(pred)</a:t>
            </a: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CA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&gt;= pred[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CA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]:</a:t>
            </a: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txt = </a:t>
            </a:r>
            <a:r>
              <a:rPr lang="en-CA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'Without Mask'</a:t>
            </a:r>
            <a:endParaRPr lang="en-CA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color = </a:t>
            </a:r>
            <a:r>
              <a:rPr lang="en-CA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'red'</a:t>
            </a:r>
            <a:endParaRPr lang="en-CA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CA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txt = </a:t>
            </a:r>
            <a:r>
              <a:rPr lang="en-CA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'With Mask'</a:t>
            </a:r>
            <a:endParaRPr lang="en-CA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color = </a:t>
            </a:r>
            <a:r>
              <a:rPr lang="en-CA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'lime'</a:t>
            </a:r>
            <a:endParaRPr lang="en-CA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Get predictions from the image array, it provides two scores </a:t>
            </a:r>
            <a:r>
              <a:rPr lang="en-CA" err="1"/>
              <a:t>coreesponding</a:t>
            </a:r>
            <a:r>
              <a:rPr lang="en-CA"/>
              <a:t> to without and with classes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/>
          </a:p>
          <a:p>
            <a:pPr>
              <a:buFont typeface="Wingdings" panose="05000000000000000000" pitchFamily="2" charset="2"/>
              <a:buChar char="§"/>
            </a:pPr>
            <a:r>
              <a:rPr lang="en-CA" sz="3200"/>
              <a:t>Image Array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/>
              <a:t>detector = MTCNN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/>
              <a:t>faces – box coordinates for each face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/>
              <a:t>Resize &amp; reshape the image array: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/>
              <a:t>resize(</a:t>
            </a:r>
            <a:r>
              <a:rPr lang="en-CA" sz="2800" err="1"/>
              <a:t>img_ary</a:t>
            </a:r>
            <a:r>
              <a:rPr lang="en-CA" sz="2800"/>
              <a:t>[y1:y2, x1:x2], (256, 256)).reshape(1, 256, 256, 3))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600"/>
              <a:t>Pred = predict() : []</a:t>
            </a:r>
          </a:p>
          <a:p>
            <a:pPr marL="0" indent="0">
              <a:buNone/>
            </a:pPr>
            <a:r>
              <a:rPr lang="en-CA" sz="3200"/>
              <a:t>if pred[0] &gt;= pred[1]:</a:t>
            </a:r>
          </a:p>
          <a:p>
            <a:pPr marL="0" indent="0">
              <a:buNone/>
            </a:pPr>
            <a:r>
              <a:rPr lang="en-CA" sz="3200"/>
              <a:t>   Face = 'Without Mask’</a:t>
            </a:r>
          </a:p>
          <a:p>
            <a:pPr marL="0" indent="0">
              <a:buNone/>
            </a:pPr>
            <a:r>
              <a:rPr lang="en-CA" sz="3200"/>
              <a:t>else:</a:t>
            </a:r>
          </a:p>
          <a:p>
            <a:pPr marL="0" indent="0">
              <a:buNone/>
            </a:pPr>
            <a:r>
              <a:rPr lang="en-CA" sz="3200"/>
              <a:t>   Face = 'With Mask'</a:t>
            </a:r>
            <a:r>
              <a:rPr lang="en-CA" sz="100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0541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62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884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presentation, we will talk about a quick introduction about our motivations and objectives, a background about face mask detection, face mask detection system </a:t>
            </a:r>
            <a:r>
              <a:rPr lang="en-US" err="1"/>
              <a:t>methododlogy</a:t>
            </a:r>
            <a:r>
              <a:rPr lang="en-US"/>
              <a:t> and description. Then we will </a:t>
            </a:r>
            <a:r>
              <a:rPr lang="en-US" err="1"/>
              <a:t>talke</a:t>
            </a:r>
            <a:r>
              <a:rPr lang="en-US"/>
              <a:t> about our results and conclusion.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855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1679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https://www.ncbi.nlm.nih.gov/pmc/articles/PMC4480558/#:~:text=Most%20obviously%2C%20they%20can%20act,face%20in%2024%25%20of%20procedures.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714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97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5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9723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B3F8B-B64D-4E0C-A7BE-A66A2B3271E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140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56AB-3307-41FA-89F8-5D4DAD445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B83C1-06B2-4CF2-898B-DF0CE3FBB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2A2B4-58A2-4C7C-8ABC-0EEA77987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B68-94B0-4102-8368-CBF42BF41EF0}" type="datetime1">
              <a:rPr lang="en-CA" smtClean="0"/>
              <a:t>2022-04-12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A1749-90F9-4ECE-9EC6-8A571044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F2E4-D41C-48D8-9847-0F17F228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74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94B5-204D-4E45-A7C9-517CC1B54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83FF5-0301-4780-9C06-EB32B9F9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7C0AF-7EF8-41B6-8410-402EC3610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189CC-10A0-4D71-9934-D0D944FE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C80-B492-4416-95D6-E5007F9762E0}" type="datetime1">
              <a:rPr lang="en-CA" smtClean="0"/>
              <a:t>2022-04-12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BC1E0-CAC6-4B8A-8978-9769B402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E438F-ADD9-4945-8ED1-04CBC8C8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707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5E95-155A-4C63-A395-F5AA341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68982-883F-4CB6-AC48-2837BF933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9C00F-A0D1-46A1-9EF1-95C01F7CA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BFC0F-05A9-4317-B00E-474E0C3CC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719FA-DD72-46F6-9D6F-B3E47D4DADB7}" type="datetime1">
              <a:rPr lang="en-CA" smtClean="0"/>
              <a:t>2022-04-12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B38C9-A8A4-4F27-9FEA-F101627E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B9366-7889-4AA9-AB9B-4CA9628A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482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1C59-E3D7-43B5-841B-7793CB2E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175AF-BCA5-483A-93CD-8EEF60B6A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08340-A672-45FF-B7B8-504F77A4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B068-3979-4C5F-AF56-8C6E64C7877C}" type="datetime1">
              <a:rPr lang="en-CA" smtClean="0"/>
              <a:t>2022-04-12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E8E59-D1BA-4F24-B333-6FEEB8053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27564-AE7C-4606-8843-765A5FD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599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23BB5C-100E-4460-986E-044DBA2FC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31B51-1AC5-4C60-9E92-CA4F3A341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68268-BC4F-4FF5-AF4A-45980AE9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96ED-78FC-478E-BEE3-ED08CE7A1AA7}" type="datetime1">
              <a:rPr lang="en-CA" smtClean="0"/>
              <a:t>2022-04-12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DDD61-D363-4EDD-947B-AB31101D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E8090-65D4-4983-A0EE-B43285A3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740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0B1D-317C-4BDB-B4E8-EEF0229CF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48" y="1137548"/>
            <a:ext cx="10706099" cy="2387600"/>
          </a:xfrm>
        </p:spPr>
        <p:txBody>
          <a:bodyPr anchor="b"/>
          <a:lstStyle>
            <a:lvl1pPr algn="ctr">
              <a:defRPr sz="5999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CE6AE-DCCD-4A8F-A3A3-AA62690B8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3684410"/>
            <a:ext cx="985837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9" indent="0" algn="ctr">
              <a:buNone/>
              <a:defRPr sz="2000"/>
            </a:lvl2pPr>
            <a:lvl3pPr marL="914356" indent="0" algn="ctr">
              <a:buNone/>
              <a:defRPr sz="1799"/>
            </a:lvl3pPr>
            <a:lvl4pPr marL="1371535" indent="0" algn="ctr">
              <a:buNone/>
              <a:defRPr sz="1600"/>
            </a:lvl4pPr>
            <a:lvl5pPr marL="1828713" indent="0" algn="ctr">
              <a:buNone/>
              <a:defRPr sz="1600"/>
            </a:lvl5pPr>
            <a:lvl6pPr marL="2285891" indent="0" algn="ctr">
              <a:buNone/>
              <a:defRPr sz="1600"/>
            </a:lvl6pPr>
            <a:lvl7pPr marL="2743069" indent="0" algn="ctr">
              <a:buNone/>
              <a:defRPr sz="1600"/>
            </a:lvl7pPr>
            <a:lvl8pPr marL="3200248" indent="0" algn="ctr">
              <a:buNone/>
              <a:defRPr sz="1600"/>
            </a:lvl8pPr>
            <a:lvl9pPr marL="365742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pic>
        <p:nvPicPr>
          <p:cNvPr id="2050" name="Picture 2" descr="Primary colour header – garnet tab">
            <a:extLst>
              <a:ext uri="{FF2B5EF4-FFF2-40B4-BE49-F238E27FC236}">
                <a16:creationId xmlns:a16="http://schemas.microsoft.com/office/drawing/2014/main" id="{404C41F2-6D3C-41A3-9613-E08F3E0212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8912"/>
            <a:ext cx="12192001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porate University of Ottawa branding band without bleed">
            <a:extLst>
              <a:ext uri="{FF2B5EF4-FFF2-40B4-BE49-F238E27FC236}">
                <a16:creationId xmlns:a16="http://schemas.microsoft.com/office/drawing/2014/main" id="{88FE0BE2-DDF5-4F2A-BFCD-DF320CAE3E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6483684"/>
            <a:ext cx="12192001" cy="3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F12045C-83A8-4754-A195-F566E772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48051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2B103B0-CA16-46C6-91D4-D6E9E03D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7701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A184E11B-B735-4A06-9F0D-B61D5F19AABC}" type="datetime1">
              <a:rPr lang="en-CA" smtClean="0"/>
              <a:t>2022-04-12</a:t>
            </a:fld>
            <a:endParaRPr lang="en-CA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4F14079-9B29-4835-9235-0220AD58F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A01919-2789-4406-A06A-0D6CDE41BD2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7084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DBC9-180B-4C9D-873F-9048CF3BEB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74625"/>
            <a:ext cx="11480800" cy="6590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5D4BC-7AFB-4CD7-9111-ACF198D69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8720"/>
            <a:ext cx="11480800" cy="4988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7B5F-F847-4692-B32D-9FD94EDF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E9DB-0557-42B3-9CE6-820204C5CDE9}" type="datetime1">
              <a:rPr lang="en-CA" smtClean="0"/>
              <a:t>2022-04-12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2D6CF-8DF4-4AA5-B5EF-18D6E37F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44E7-E0D4-495A-BE3C-09C26445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16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34F48-8898-4C0C-97C9-549200A02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6" y="866775"/>
            <a:ext cx="11727713" cy="560454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3076" name="Picture 4" descr="Corporate University of Ottawa branding band without bleed">
            <a:extLst>
              <a:ext uri="{FF2B5EF4-FFF2-40B4-BE49-F238E27FC236}">
                <a16:creationId xmlns:a16="http://schemas.microsoft.com/office/drawing/2014/main" id="{D9D7DC18-1B7B-4452-8C25-8A19B4D5AF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0511"/>
            <a:ext cx="12192000" cy="3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4020266-8A3F-4AC4-805B-C7DB2837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970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17D7D04-13AD-4081-B192-AE2AFBCF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" y="6480511"/>
            <a:ext cx="2743200" cy="365125"/>
          </a:xfrm>
          <a:prstGeom prst="rect">
            <a:avLst/>
          </a:prstGeom>
        </p:spPr>
        <p:txBody>
          <a:bodyPr/>
          <a:lstStyle/>
          <a:p>
            <a:fld id="{B8F23476-8EF9-4C24-AB9E-DE1709585662}" type="datetime1">
              <a:rPr lang="en-CA" smtClean="0"/>
              <a:t>2022-04-12</a:t>
            </a:fld>
            <a:endParaRPr lang="en-CA"/>
          </a:p>
        </p:txBody>
      </p:sp>
      <p:pic>
        <p:nvPicPr>
          <p:cNvPr id="12" name="Picture 4" descr="Corporate University of Ottawa branding band without bleed">
            <a:extLst>
              <a:ext uri="{FF2B5EF4-FFF2-40B4-BE49-F238E27FC236}">
                <a16:creationId xmlns:a16="http://schemas.microsoft.com/office/drawing/2014/main" id="{F1637E2D-8936-4663-8033-BDB89F2C0B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0" y="-19051"/>
            <a:ext cx="12192000" cy="2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3E593E9-7D25-44EC-9AB7-F4D7C654F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A01919-2789-4406-A06A-0D6CDE41BD27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4D4660D-5A74-439C-AFFD-EC0489FD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16" y="241634"/>
            <a:ext cx="11727713" cy="539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A31C0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8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8A29-DF4A-4226-B4CA-A23654C8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647FF-D89F-465E-A358-04B92E9A5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C895-69FE-4008-BE40-04A02B44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4D3ED-A1C2-4683-A55B-94B53E996AB8}" type="datetime1">
              <a:rPr lang="en-CA" smtClean="0"/>
              <a:t>2022-04-12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A6430-6294-478F-9CD3-BF9C87F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6CB69-8D97-420A-82D6-081C9A13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84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678D-5CBD-4981-A9FD-C607E01C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B417B-4FDB-49DE-A0FD-60D297949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DCCB2-F4CF-4733-9209-B0024AB2F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C9405-FAE9-43A2-A2BE-2B2ABE74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182C-7ECB-4C83-9F1C-04787A94655D}" type="datetime1">
              <a:rPr lang="en-CA" smtClean="0"/>
              <a:t>2022-04-12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96F58-4393-4C7B-B518-8E370C77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D570-E5E7-44E3-A79F-B5E9B515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849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666B-4984-45CC-B8AB-6B5E32E8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83E81-D20C-47AE-B2C4-53E142EAA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368FC-3FD2-4820-A2A1-18678336A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2204E-E991-4558-85D6-4A3395090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CC7A9-350E-4EE3-8D0C-6F0DA746D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725B62-37F7-4301-B179-6FD2E33B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2191-4B10-4B56-A78F-0520F275744C}" type="datetime1">
              <a:rPr lang="en-CA" smtClean="0"/>
              <a:t>2022-04-12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030762-7116-45AA-9331-5B59973C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76D9F-ED97-4A37-B19D-B2D83C6A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327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D6DE-2C69-4C0A-B9B2-1ACD0CDF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5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CB4A5-F018-4303-B005-7A14B111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57079-4012-412C-A064-2249C91DBB0E}" type="datetime1">
              <a:rPr lang="en-CA" smtClean="0"/>
              <a:t>2022-04-12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CF236-F983-4889-90F3-BFA7BC10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AC623-0769-4FD3-9AA1-3F949670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8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0A9BF-2F09-4579-9D9F-45CB736B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1B79-4CB5-478E-880B-8956DE99D9A4}" type="datetime1">
              <a:rPr lang="en-CA" smtClean="0"/>
              <a:t>2022-04-12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C3C30-039B-4D17-B1E6-7A8F8C96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E93F2-9BB1-4A14-AF09-73187BD4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36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FD8EF-BF61-4818-8959-8EA57651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65125"/>
            <a:ext cx="11455400" cy="567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1D716-1ABF-49AA-9F05-6F2FA2CB7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106424"/>
            <a:ext cx="11455400" cy="507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F46D8-A89D-433C-8ACC-9D5BD28E5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00624-F603-40DB-B26E-977D87FAEE09}" type="datetime1">
              <a:rPr lang="en-CA" smtClean="0"/>
              <a:t>2022-04-12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C662D-8FF9-4497-8BBE-C0E3D9D2F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86B4A-3883-4D8F-84A5-8D00087B5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92ED9-12BD-49C7-9D38-E7D67D86A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7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nnylane.ai/qml/demos/tutorial_quantum_transfer_learning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D61493A-153F-4229-8BBE-E18017577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79" y="614430"/>
            <a:ext cx="10407042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E44B45-9486-4684-94E7-D534BDE04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 Mask Detection</a:t>
            </a:r>
            <a:br>
              <a:rPr lang="en-US" sz="5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600"/>
            </a:br>
            <a:r>
              <a:rPr lang="en-US" sz="2800"/>
              <a:t>SYSC 5108 Deep Learning</a:t>
            </a:r>
            <a:br>
              <a:rPr lang="en-US" sz="2800"/>
            </a:br>
            <a:r>
              <a:rPr lang="en-US" sz="2800"/>
              <a:t>Final Project</a:t>
            </a:r>
            <a:endParaRPr lang="en-CA" sz="52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F55B610-5D87-4066-9497-7608058A0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20358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r>
              <a:rPr lang="en-US" sz="2800"/>
              <a:t>Done By</a:t>
            </a:r>
          </a:p>
          <a:p>
            <a:pPr>
              <a:lnSpc>
                <a:spcPct val="100000"/>
              </a:lnSpc>
            </a:pPr>
            <a:r>
              <a:rPr lang="en-CA" sz="2800" b="1"/>
              <a:t>Yusri Al-Sanaani | </a:t>
            </a:r>
            <a:r>
              <a:rPr lang="en-CA" sz="2800" b="1" dirty="0" err="1"/>
              <a:t>Hetvi</a:t>
            </a:r>
            <a:r>
              <a:rPr lang="en-CA" sz="2800" b="1"/>
              <a:t> </a:t>
            </a:r>
            <a:r>
              <a:rPr lang="en-CA" sz="2800" b="1" dirty="0" err="1"/>
              <a:t>Soni</a:t>
            </a:r>
            <a:r>
              <a:rPr lang="en-CA" sz="2800" b="1"/>
              <a:t> </a:t>
            </a:r>
          </a:p>
          <a:p>
            <a:pPr>
              <a:lnSpc>
                <a:spcPct val="100000"/>
              </a:lnSpc>
            </a:pPr>
            <a:endParaRPr lang="en-CA" sz="2800" b="1"/>
          </a:p>
          <a:p>
            <a:pPr>
              <a:lnSpc>
                <a:spcPct val="100000"/>
              </a:lnSpc>
            </a:pPr>
            <a:r>
              <a:rPr lang="en-CA" sz="2800" b="1"/>
              <a:t>Professor: </a:t>
            </a:r>
          </a:p>
          <a:p>
            <a:pPr>
              <a:lnSpc>
                <a:spcPct val="100000"/>
              </a:lnSpc>
            </a:pPr>
            <a:r>
              <a:rPr lang="en-CA" sz="2800" b="1" err="1"/>
              <a:t>Changcheng</a:t>
            </a:r>
            <a:r>
              <a:rPr lang="en-CA" sz="2800" b="1"/>
              <a:t> Huang</a:t>
            </a:r>
          </a:p>
          <a:p>
            <a:pPr>
              <a:lnSpc>
                <a:spcPct val="100000"/>
              </a:lnSpc>
            </a:pPr>
            <a:endParaRPr lang="en-CA" sz="2800" b="1"/>
          </a:p>
          <a:p>
            <a:pPr>
              <a:lnSpc>
                <a:spcPct val="100000"/>
              </a:lnSpc>
            </a:pPr>
            <a:endParaRPr lang="en-CA" sz="2800" b="1"/>
          </a:p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72F6E-6CA6-44AC-8D59-5105D245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410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83490-7542-41D1-92D2-A10DC28D1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9A33CD-0C34-4F59-A6E7-9441BDDA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Face Mask Detection System – Methodology</a:t>
            </a:r>
            <a:endParaRPr lang="en-C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6E5831-C335-4C0D-8F1E-60AF97957230}"/>
              </a:ext>
            </a:extLst>
          </p:cNvPr>
          <p:cNvSpPr/>
          <p:nvPr/>
        </p:nvSpPr>
        <p:spPr>
          <a:xfrm>
            <a:off x="490762" y="2117342"/>
            <a:ext cx="1554480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0980C6-5E5B-433E-9CD0-AE9D125DC5B7}"/>
              </a:ext>
            </a:extLst>
          </p:cNvPr>
          <p:cNvSpPr/>
          <p:nvPr/>
        </p:nvSpPr>
        <p:spPr>
          <a:xfrm>
            <a:off x="2613521" y="1473633"/>
            <a:ext cx="3015168" cy="210510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Face Mask Classification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8142AD-64FD-491D-8666-89B041ED2322}"/>
              </a:ext>
            </a:extLst>
          </p:cNvPr>
          <p:cNvSpPr/>
          <p:nvPr/>
        </p:nvSpPr>
        <p:spPr>
          <a:xfrm>
            <a:off x="3160985" y="2022273"/>
            <a:ext cx="1920240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D3A3A5-192D-4E08-9058-50D012222DE6}"/>
              </a:ext>
            </a:extLst>
          </p:cNvPr>
          <p:cNvSpPr/>
          <p:nvPr/>
        </p:nvSpPr>
        <p:spPr>
          <a:xfrm>
            <a:off x="3160985" y="2800506"/>
            <a:ext cx="1920240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TL Model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8EC98-3B5D-4949-B085-5588F16491CE}"/>
              </a:ext>
            </a:extLst>
          </p:cNvPr>
          <p:cNvSpPr/>
          <p:nvPr/>
        </p:nvSpPr>
        <p:spPr>
          <a:xfrm>
            <a:off x="5931989" y="2022628"/>
            <a:ext cx="1463040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690FF1-B38B-41FC-9D12-E75C354B6E11}"/>
              </a:ext>
            </a:extLst>
          </p:cNvPr>
          <p:cNvSpPr/>
          <p:nvPr/>
        </p:nvSpPr>
        <p:spPr>
          <a:xfrm>
            <a:off x="7638169" y="1473633"/>
            <a:ext cx="3015168" cy="21031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Face Mask Detection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1D07CC7-5A0E-4525-80C9-030196A99A5F}"/>
              </a:ext>
            </a:extLst>
          </p:cNvPr>
          <p:cNvSpPr/>
          <p:nvPr/>
        </p:nvSpPr>
        <p:spPr>
          <a:xfrm>
            <a:off x="8286948" y="2102467"/>
            <a:ext cx="192024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MTCNN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7067B-9B09-41C9-B2D6-246CB2764B5C}"/>
              </a:ext>
            </a:extLst>
          </p:cNvPr>
          <p:cNvSpPr/>
          <p:nvPr/>
        </p:nvSpPr>
        <p:spPr>
          <a:xfrm>
            <a:off x="8286948" y="2855659"/>
            <a:ext cx="1920240" cy="548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Classifier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146C2-477A-4C6C-8A6A-5FD8D55D49CC}"/>
              </a:ext>
            </a:extLst>
          </p:cNvPr>
          <p:cNvSpPr/>
          <p:nvPr/>
        </p:nvSpPr>
        <p:spPr>
          <a:xfrm>
            <a:off x="5931989" y="3028185"/>
            <a:ext cx="1463040" cy="548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Best Model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C0BA90-E56C-47DB-B896-EEC388A827FF}"/>
              </a:ext>
            </a:extLst>
          </p:cNvPr>
          <p:cNvCxnSpPr>
            <a:cxnSpLocks/>
            <a:stCxn id="57" idx="3"/>
            <a:endCxn id="25" idx="1"/>
          </p:cNvCxnSpPr>
          <p:nvPr/>
        </p:nvCxnSpPr>
        <p:spPr>
          <a:xfrm flipV="1">
            <a:off x="2045242" y="2526186"/>
            <a:ext cx="568279" cy="263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1D0DFE-2B7A-49EA-865B-B58D8FA96516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6663509" y="2571268"/>
            <a:ext cx="0" cy="45691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13B0906-63FF-4ADC-A0FE-FAB28C787E4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081225" y="2296948"/>
            <a:ext cx="850764" cy="777878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0668F72-66AC-454E-BE63-C6CC12788431}"/>
              </a:ext>
            </a:extLst>
          </p:cNvPr>
          <p:cNvCxnSpPr>
            <a:cxnSpLocks/>
            <a:stCxn id="59" idx="3"/>
            <a:endCxn id="12" idx="1"/>
          </p:cNvCxnSpPr>
          <p:nvPr/>
        </p:nvCxnSpPr>
        <p:spPr>
          <a:xfrm>
            <a:off x="5081225" y="2296593"/>
            <a:ext cx="850764" cy="355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206C58B-200B-437F-9280-EE08C1CFFE03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7395029" y="3129979"/>
            <a:ext cx="891919" cy="172526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EB7AF96-EF60-4E55-8FB3-F92F1E1A4853}"/>
              </a:ext>
            </a:extLst>
          </p:cNvPr>
          <p:cNvSpPr/>
          <p:nvPr/>
        </p:nvSpPr>
        <p:spPr>
          <a:xfrm rot="16200000">
            <a:off x="10377479" y="2336276"/>
            <a:ext cx="164592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en-CA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B564F1E-F9AA-4396-A6CF-15CA03099053}"/>
              </a:ext>
            </a:extLst>
          </p:cNvPr>
          <p:cNvCxnSpPr>
            <a:cxnSpLocks/>
            <a:stCxn id="49" idx="0"/>
            <a:endCxn id="61" idx="3"/>
          </p:cNvCxnSpPr>
          <p:nvPr/>
        </p:nvCxnSpPr>
        <p:spPr>
          <a:xfrm rot="10800000">
            <a:off x="10207189" y="2331068"/>
            <a:ext cx="764651" cy="233809"/>
          </a:xfrm>
          <a:prstGeom prst="bentConnector3">
            <a:avLst>
              <a:gd name="adj1" fmla="val 58343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AC3BDC2-9351-45BE-B0A4-3E0E31809F31}"/>
              </a:ext>
            </a:extLst>
          </p:cNvPr>
          <p:cNvCxnSpPr>
            <a:cxnSpLocks/>
            <a:stCxn id="61" idx="2"/>
            <a:endCxn id="14" idx="0"/>
          </p:cNvCxnSpPr>
          <p:nvPr/>
        </p:nvCxnSpPr>
        <p:spPr>
          <a:xfrm>
            <a:off x="9247068" y="2559667"/>
            <a:ext cx="0" cy="29599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07A7C58-C602-4E5B-A97C-7FE1DCBF6A0D}"/>
              </a:ext>
            </a:extLst>
          </p:cNvPr>
          <p:cNvSpPr/>
          <p:nvPr/>
        </p:nvSpPr>
        <p:spPr>
          <a:xfrm>
            <a:off x="8277073" y="3992478"/>
            <a:ext cx="173736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Output Image</a:t>
            </a:r>
            <a:endParaRPr lang="en-CA" sz="2000" b="1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15216F-ED21-43C2-89E5-516C504126A0}"/>
              </a:ext>
            </a:extLst>
          </p:cNvPr>
          <p:cNvCxnSpPr>
            <a:cxnSpLocks/>
            <a:stCxn id="37" idx="2"/>
            <a:endCxn id="68" idx="0"/>
          </p:cNvCxnSpPr>
          <p:nvPr/>
        </p:nvCxnSpPr>
        <p:spPr>
          <a:xfrm>
            <a:off x="9145753" y="3576753"/>
            <a:ext cx="0" cy="41572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287CED9-FA06-495B-A55D-0A5111F404AD}"/>
              </a:ext>
            </a:extLst>
          </p:cNvPr>
          <p:cNvSpPr txBox="1"/>
          <p:nvPr/>
        </p:nvSpPr>
        <p:spPr>
          <a:xfrm>
            <a:off x="521124" y="4730123"/>
            <a:ext cx="4276507" cy="163121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Datasets - Kaggle: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~12K Images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Training, Validation, Evaluation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3FE030-7316-445B-A52B-9BA7C688ECBE}"/>
              </a:ext>
            </a:extLst>
          </p:cNvPr>
          <p:cNvSpPr txBox="1"/>
          <p:nvPr/>
        </p:nvSpPr>
        <p:spPr>
          <a:xfrm>
            <a:off x="5293187" y="4730123"/>
            <a:ext cx="3357009" cy="163121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Accuracy | Precision| Recall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ROC curve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87418D-DBBD-463C-84BB-B8D52039637D}"/>
              </a:ext>
            </a:extLst>
          </p:cNvPr>
          <p:cNvSpPr txBox="1"/>
          <p:nvPr/>
        </p:nvSpPr>
        <p:spPr>
          <a:xfrm>
            <a:off x="9145753" y="4730123"/>
            <a:ext cx="2305183" cy="163121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2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5" grpId="0" animBg="1"/>
      <p:bldP spid="59" grpId="0" animBg="1"/>
      <p:bldP spid="11" grpId="0" animBg="1"/>
      <p:bldP spid="12" grpId="0" animBg="1"/>
      <p:bldP spid="37" grpId="0" animBg="1"/>
      <p:bldP spid="61" grpId="0" animBg="1"/>
      <p:bldP spid="14" grpId="0" animBg="1"/>
      <p:bldP spid="15" grpId="0" animBg="1"/>
      <p:bldP spid="49" grpId="0" animBg="1"/>
      <p:bldP spid="68" grpId="0" animBg="1"/>
      <p:bldP spid="76" grpId="0" animBg="1"/>
      <p:bldP spid="77" grpId="0" animBg="1"/>
      <p:bldP spid="7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113EAA-87D9-4F9D-8684-FABD99D35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Dataset: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Face Mask Detection ~12K Images Dataset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Training, Validating, Testing (for evaluation).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Models: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CNN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Transfer Learning – VGG19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3E761-1996-4263-A79F-7961B3D96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02EE50-6E4F-426D-BC86-8824B4B7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Face Mask Classification</a:t>
            </a:r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946C3D-C95F-44E6-8D23-8F9AD2F8068E}"/>
              </a:ext>
            </a:extLst>
          </p:cNvPr>
          <p:cNvGrpSpPr/>
          <p:nvPr/>
        </p:nvGrpSpPr>
        <p:grpSpPr>
          <a:xfrm>
            <a:off x="230371" y="3605270"/>
            <a:ext cx="11731258" cy="2743200"/>
            <a:chOff x="230371" y="3545895"/>
            <a:chExt cx="11731258" cy="2743200"/>
          </a:xfrm>
        </p:grpSpPr>
        <p:pic>
          <p:nvPicPr>
            <p:cNvPr id="6" name="Picture 19">
              <a:extLst>
                <a:ext uri="{FF2B5EF4-FFF2-40B4-BE49-F238E27FC236}">
                  <a16:creationId xmlns:a16="http://schemas.microsoft.com/office/drawing/2014/main" id="{70F1993B-E527-48AB-AA79-2A0BF7512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71" y="3545895"/>
              <a:ext cx="397904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1">
              <a:extLst>
                <a:ext uri="{FF2B5EF4-FFF2-40B4-BE49-F238E27FC236}">
                  <a16:creationId xmlns:a16="http://schemas.microsoft.com/office/drawing/2014/main" id="{9AD63D0C-2FDF-4314-BD4B-B1175B4A3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9415" y="3545895"/>
              <a:ext cx="388542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3">
              <a:extLst>
                <a:ext uri="{FF2B5EF4-FFF2-40B4-BE49-F238E27FC236}">
                  <a16:creationId xmlns:a16="http://schemas.microsoft.com/office/drawing/2014/main" id="{9C9046C3-77EA-44D3-97AB-550323173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6209" y="3545895"/>
              <a:ext cx="388542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711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7C0E00-21A1-4964-BB4E-33D092E4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7" y="866775"/>
            <a:ext cx="11727712" cy="56045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>
                <a:latin typeface="Times New Roman"/>
                <a:cs typeface="Times New Roman"/>
              </a:rPr>
              <a:t>CNN model: </a:t>
            </a:r>
            <a:endParaRPr lang="en-US"/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Consists of 13 layers: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/>
              <a:t>2 Convolutional Layers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/>
              <a:t>2 Dense Layer,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/>
              <a:t>1 Flatten Layer.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/>
              <a:t>3 Max Pooling Layers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/>
              <a:t>1 Dropout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/>
              <a:t>3 Layers For Rescaling, Flip, and Rotation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Optimizer: </a:t>
            </a:r>
            <a:r>
              <a:rPr lang="en-US" err="1"/>
              <a:t>adam</a:t>
            </a:r>
            <a:r>
              <a:rPr lang="en-US"/>
              <a:t> | Loss: </a:t>
            </a:r>
            <a:r>
              <a:rPr lang="en-US" err="1"/>
              <a:t>binary_crossentropy</a:t>
            </a:r>
            <a:r>
              <a:rPr lang="en-US"/>
              <a:t> | Metrics: accuracy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 Training and Validation with 11 Epochs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74326-7293-4444-891E-7B9E1B484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C7E63-ACCB-4B4B-B25F-56ADD047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Face Mask Classification – CNN Model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45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451DE0-FA57-4DA7-B6D3-E9D8E6064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472B10-1526-49B0-ACBB-683FD3CF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CNN Model </a:t>
            </a:r>
            <a:r>
              <a:rPr lang="en-US" sz="4400"/>
              <a:t>– Evaluation : Loss &amp; Accuracy</a:t>
            </a:r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C2B7E-4556-4788-BD05-244BB6F7A122}"/>
              </a:ext>
            </a:extLst>
          </p:cNvPr>
          <p:cNvGrpSpPr/>
          <p:nvPr/>
        </p:nvGrpSpPr>
        <p:grpSpPr>
          <a:xfrm>
            <a:off x="561395" y="2291572"/>
            <a:ext cx="11069210" cy="3657600"/>
            <a:chOff x="561395" y="1600200"/>
            <a:chExt cx="11069210" cy="3657600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B4B9B7BA-9BD5-451A-8A7C-B019EEEFE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95" y="1600200"/>
              <a:ext cx="5575922" cy="3657600"/>
            </a:xfrm>
            <a:prstGeom prst="rect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DA9FB78E-182A-4E92-AB46-230512FC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468" y="1600200"/>
              <a:ext cx="5482137" cy="3657600"/>
            </a:xfrm>
            <a:prstGeom prst="rect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409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451DE0-FA57-4DA7-B6D3-E9D8E6064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472B10-1526-49B0-ACBB-683FD3CF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CNN Model </a:t>
            </a:r>
            <a:r>
              <a:rPr lang="en-US" sz="4400"/>
              <a:t>– Evaluation : Loss &amp; Accuracy</a:t>
            </a:r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C2B7E-4556-4788-BD05-244BB6F7A122}"/>
              </a:ext>
            </a:extLst>
          </p:cNvPr>
          <p:cNvGrpSpPr/>
          <p:nvPr/>
        </p:nvGrpSpPr>
        <p:grpSpPr>
          <a:xfrm>
            <a:off x="561395" y="2291572"/>
            <a:ext cx="11069210" cy="3657600"/>
            <a:chOff x="561395" y="1600200"/>
            <a:chExt cx="11069210" cy="3657600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B4B9B7BA-9BD5-451A-8A7C-B019EEEFE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95" y="1600200"/>
              <a:ext cx="5575922" cy="3657600"/>
            </a:xfrm>
            <a:prstGeom prst="rect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DA9FB78E-182A-4E92-AB46-230512FC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468" y="1600200"/>
              <a:ext cx="5482137" cy="3657600"/>
            </a:xfrm>
            <a:prstGeom prst="rect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354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92BEF-7E32-4124-9479-DF282ACD9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0B83C5-7279-4E08-AB67-3DCAF758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CNN Model </a:t>
            </a:r>
            <a:r>
              <a:rPr lang="en-US" sz="4400"/>
              <a:t>– Evaluation : Classification Metrics</a:t>
            </a:r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310CC3-83A9-4E9D-9FBD-C83C729CAB88}"/>
              </a:ext>
            </a:extLst>
          </p:cNvPr>
          <p:cNvGrpSpPr/>
          <p:nvPr/>
        </p:nvGrpSpPr>
        <p:grpSpPr>
          <a:xfrm>
            <a:off x="445742" y="2712387"/>
            <a:ext cx="11300516" cy="3657600"/>
            <a:chOff x="445785" y="1190251"/>
            <a:chExt cx="11300516" cy="3657600"/>
          </a:xfrm>
        </p:grpSpPr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A090DD34-6686-4C49-92A8-90CE4EB9E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85" y="1190251"/>
              <a:ext cx="4737466" cy="3657600"/>
            </a:xfrm>
            <a:prstGeom prst="rect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0FEA2A-FB77-4B96-8DD3-30D3A51D7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47" t="3648" r="18764" b="35892"/>
            <a:stretch/>
          </p:blipFill>
          <p:spPr>
            <a:xfrm>
              <a:off x="5347716" y="1647451"/>
              <a:ext cx="6398585" cy="2743200"/>
            </a:xfrm>
            <a:prstGeom prst="rect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486BA45-97C6-4EBA-AEE5-5E6F1E4F3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7" t="73411" r="2442" b="5909"/>
          <a:stretch/>
        </p:blipFill>
        <p:spPr>
          <a:xfrm>
            <a:off x="2134612" y="1628078"/>
            <a:ext cx="8173140" cy="982108"/>
          </a:xfrm>
          <a:prstGeom prst="rect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833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47D3A-9336-4C24-AAA5-D61435AC1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DD3B90-2487-4867-9C8D-2B9E9034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CNN Model </a:t>
            </a:r>
            <a:r>
              <a:rPr lang="en-US" sz="4400"/>
              <a:t>– Evaluation: Classification Metrics</a:t>
            </a:r>
            <a:endParaRPr lang="en-CA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490267B-7FB5-46EC-9C01-954DCC9D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462087"/>
            <a:ext cx="6153150" cy="3933825"/>
          </a:xfrm>
          <a:prstGeom prst="rect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607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16CB3-0BE7-412A-A202-EDF75EA47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/>
              <a:t>Transfer Learning – VGG19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 methodology of transfer learning is applied in this model on the VGG19 architecture.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Typical transfer learning process is introduced and followed here.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First, freeze all weights of the pre-trained VGG19 architecture and create a deep neural network structure containing the VGG19 as an instance and some dense layers on top of it.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Second thing is to train this deep neural network by using our datasets.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Third, unfreeze some layers of the VGG19 (in our case the last 3 dense layers) and then retrain the whole model with the same training data (fine-tuning).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This transfer learning technique can be helpful to keep VGG19 which was trained on a huge dataset of images (ImageNet) as a generic model, at the same time, make it specific to our topic/data.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A3771-D680-4CAE-98B2-E7E6D9B2F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0524A-0F11-4C8A-8C45-72DE467A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Face Mask Classification – Transfer Learning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162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D40936-2BC6-4063-B25B-FB34DE83A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06B96-F0CE-4994-9403-4E6F0B8F4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VGG Model </a:t>
            </a:r>
            <a:r>
              <a:rPr lang="en-US" sz="4400"/>
              <a:t>– Evaluation: Loss &amp; Accuracy</a:t>
            </a:r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99F99D-1F43-486E-9187-814C0789780C}"/>
              </a:ext>
            </a:extLst>
          </p:cNvPr>
          <p:cNvGrpSpPr/>
          <p:nvPr/>
        </p:nvGrpSpPr>
        <p:grpSpPr>
          <a:xfrm>
            <a:off x="592873" y="1600200"/>
            <a:ext cx="11006253" cy="3657600"/>
            <a:chOff x="817988" y="1605981"/>
            <a:chExt cx="11006253" cy="36576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694453-4C68-4B82-B59B-4DCCF68CFD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988" y="1605981"/>
              <a:ext cx="5575922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1032B17-BFE6-4E45-ACCB-CFAA9B2E5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7363" y="1605981"/>
              <a:ext cx="5396878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446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C331C-DBF0-4F05-B8ED-523056A65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324026-5A46-4679-A3E7-7132CE61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VGG Model </a:t>
            </a:r>
            <a:r>
              <a:rPr lang="en-US" sz="4400"/>
              <a:t>– Evaluation: Classification Metrics</a:t>
            </a:r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46C109-88D9-443A-9F8C-96596390420F}"/>
              </a:ext>
            </a:extLst>
          </p:cNvPr>
          <p:cNvGrpSpPr/>
          <p:nvPr/>
        </p:nvGrpSpPr>
        <p:grpSpPr>
          <a:xfrm>
            <a:off x="397094" y="1183183"/>
            <a:ext cx="11397811" cy="3657600"/>
            <a:chOff x="372636" y="1450471"/>
            <a:chExt cx="11397811" cy="36576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07C22B4-31F6-4F71-8FEE-BBC908E944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636" y="1450471"/>
              <a:ext cx="4737463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4338BE-D313-4037-8C48-6D4071F2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01" t="5847" r="17289" b="36867"/>
            <a:stretch/>
          </p:blipFill>
          <p:spPr>
            <a:xfrm>
              <a:off x="5110099" y="1907671"/>
              <a:ext cx="6660348" cy="27432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DE9B1A0-976F-4D4E-814E-E622AC6E2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8" t="66385" r="2328" b="5615"/>
          <a:stretch/>
        </p:blipFill>
        <p:spPr>
          <a:xfrm>
            <a:off x="2027538" y="4989017"/>
            <a:ext cx="813692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0786D-4B05-45C3-9DEA-C24258B98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67F8F6-4D55-43B6-ABD8-5D035308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Team Members</a:t>
            </a:r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68255D-C19F-4E2A-B05E-49739F1F9549}"/>
              </a:ext>
            </a:extLst>
          </p:cNvPr>
          <p:cNvGrpSpPr/>
          <p:nvPr/>
        </p:nvGrpSpPr>
        <p:grpSpPr>
          <a:xfrm>
            <a:off x="1897800" y="1364447"/>
            <a:ext cx="8396400" cy="4129105"/>
            <a:chOff x="1803249" y="1488688"/>
            <a:chExt cx="8396400" cy="4129105"/>
          </a:xfrm>
        </p:grpSpPr>
        <p:pic>
          <p:nvPicPr>
            <p:cNvPr id="5" name="Picture 4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2A1DC8AE-9CFF-4A89-A445-E217279D4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21831"/>
            <a:stretch/>
          </p:blipFill>
          <p:spPr>
            <a:xfrm>
              <a:off x="1803249" y="1488688"/>
              <a:ext cx="3657600" cy="3657600"/>
            </a:xfrm>
            <a:prstGeom prst="flowChartConnector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D7142D-A80D-467D-A60E-1998237CD37F}"/>
                </a:ext>
              </a:extLst>
            </p:cNvPr>
            <p:cNvSpPr txBox="1"/>
            <p:nvPr/>
          </p:nvSpPr>
          <p:spPr>
            <a:xfrm>
              <a:off x="2607986" y="5217683"/>
              <a:ext cx="20481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Yusri Al-Sanaani</a:t>
              </a:r>
              <a:endParaRPr lang="en-CA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Google Shape;68;p14">
              <a:extLst>
                <a:ext uri="{FF2B5EF4-FFF2-40B4-BE49-F238E27FC236}">
                  <a16:creationId xmlns:a16="http://schemas.microsoft.com/office/drawing/2014/main" id="{82BC60D9-776F-4A7A-8C73-FB930243653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2049" y="1488688"/>
              <a:ext cx="3657600" cy="36576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0E4D21-4F70-49D3-901B-33DA25FA597D}"/>
                </a:ext>
              </a:extLst>
            </p:cNvPr>
            <p:cNvSpPr txBox="1"/>
            <p:nvPr/>
          </p:nvSpPr>
          <p:spPr>
            <a:xfrm>
              <a:off x="7706244" y="5217683"/>
              <a:ext cx="1329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Hetvi</a:t>
              </a:r>
              <a:r>
                <a:rPr lang="en-US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Soni</a:t>
              </a:r>
              <a:endParaRPr 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300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C681F-086F-4269-ACA9-661550067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93326-3917-495B-BE00-39DEF0D5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VGG Model </a:t>
            </a:r>
            <a:r>
              <a:rPr lang="en-US" sz="4400"/>
              <a:t>– Evaluation: Classification Metrics</a:t>
            </a:r>
            <a:endParaRPr lang="en-C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2FCCDE-DA33-4E38-8EA6-A5DB7E1A2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20" y="1143000"/>
            <a:ext cx="715135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558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3A8AF-43D2-4B3C-96F8-EBE354A02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B6AD0D-65D2-46BB-BBA6-2D4691AD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VGG vs. CNN </a:t>
            </a:r>
            <a:endParaRPr lang="en-CA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F8EF55-ADB2-4D1A-ACB3-BB36D2FA2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54" y="2969529"/>
            <a:ext cx="545030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06E3B16-06C9-4C54-9C51-B7C39627B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30" y="2512329"/>
            <a:ext cx="572108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595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D26E6A-AA2C-4444-80DB-C85317496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FBCE0-0EDE-41A3-B144-0EFF2BC5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Face Mask Detection Pipeline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229EF-B76A-47CC-BF79-1DBCBBBBDE84}"/>
              </a:ext>
            </a:extLst>
          </p:cNvPr>
          <p:cNvSpPr/>
          <p:nvPr/>
        </p:nvSpPr>
        <p:spPr>
          <a:xfrm>
            <a:off x="733156" y="1708346"/>
            <a:ext cx="1828798" cy="10940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9479A-DA3D-483B-A002-1F3CF2E46A3A}"/>
              </a:ext>
            </a:extLst>
          </p:cNvPr>
          <p:cNvSpPr txBox="1"/>
          <p:nvPr/>
        </p:nvSpPr>
        <p:spPr>
          <a:xfrm>
            <a:off x="733156" y="1322835"/>
            <a:ext cx="1828800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en-CA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0" name="Straight Arrow Connector 2059">
            <a:extLst>
              <a:ext uri="{FF2B5EF4-FFF2-40B4-BE49-F238E27FC236}">
                <a16:creationId xmlns:a16="http://schemas.microsoft.com/office/drawing/2014/main" id="{91F28CA5-5CA9-4398-9AB7-EC0407C2357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561955" y="2255366"/>
            <a:ext cx="707851" cy="262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6" name="Picture 2" descr="3D illustration of man before and during coronavirus pandemic. Cartoon character wearing medical mask for protection from virus">
            <a:extLst>
              <a:ext uri="{FF2B5EF4-FFF2-40B4-BE49-F238E27FC236}">
                <a16:creationId xmlns:a16="http://schemas.microsoft.com/office/drawing/2014/main" id="{B1A7AD62-2B3D-4FB5-9B0F-BF521502B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7" r="7908"/>
          <a:stretch/>
        </p:blipFill>
        <p:spPr bwMode="auto">
          <a:xfrm>
            <a:off x="9426774" y="4887619"/>
            <a:ext cx="2033467" cy="130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4402A993-E3C1-4DF9-9EB8-275C1029B8BD}"/>
              </a:ext>
            </a:extLst>
          </p:cNvPr>
          <p:cNvSpPr/>
          <p:nvPr/>
        </p:nvSpPr>
        <p:spPr>
          <a:xfrm>
            <a:off x="10598442" y="4887619"/>
            <a:ext cx="737913" cy="9517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191FAA-0A48-4D80-8807-5871585E642F}"/>
              </a:ext>
            </a:extLst>
          </p:cNvPr>
          <p:cNvSpPr/>
          <p:nvPr/>
        </p:nvSpPr>
        <p:spPr>
          <a:xfrm>
            <a:off x="9548436" y="4887619"/>
            <a:ext cx="737913" cy="951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033F198-7E38-47AE-8BB3-BC84C32395E3}"/>
              </a:ext>
            </a:extLst>
          </p:cNvPr>
          <p:cNvSpPr txBox="1"/>
          <p:nvPr/>
        </p:nvSpPr>
        <p:spPr>
          <a:xfrm>
            <a:off x="10386316" y="4549202"/>
            <a:ext cx="1220080" cy="330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Mask</a:t>
            </a:r>
            <a:endParaRPr lang="en-CA" sz="12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8ED140-4CFA-4E88-BA8F-17EFD06B96E5}"/>
              </a:ext>
            </a:extLst>
          </p:cNvPr>
          <p:cNvSpPr txBox="1"/>
          <p:nvPr/>
        </p:nvSpPr>
        <p:spPr>
          <a:xfrm>
            <a:off x="9137516" y="4553968"/>
            <a:ext cx="1525102" cy="330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Mask</a:t>
            </a:r>
            <a:endParaRPr lang="en-CA" sz="12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7137C3-FCD8-4CEE-8DC1-D9C4B4DE3E31}"/>
              </a:ext>
            </a:extLst>
          </p:cNvPr>
          <p:cNvGrpSpPr/>
          <p:nvPr/>
        </p:nvGrpSpPr>
        <p:grpSpPr>
          <a:xfrm>
            <a:off x="9289303" y="1318589"/>
            <a:ext cx="2103120" cy="1645920"/>
            <a:chOff x="9289303" y="1318589"/>
            <a:chExt cx="2103120" cy="1645920"/>
          </a:xfrm>
        </p:grpSpPr>
        <p:pic>
          <p:nvPicPr>
            <p:cNvPr id="99" name="Picture 2" descr="3D illustration of man before and during coronavirus pandemic. Cartoon character wearing medical mask for protection from virus">
              <a:extLst>
                <a:ext uri="{FF2B5EF4-FFF2-40B4-BE49-F238E27FC236}">
                  <a16:creationId xmlns:a16="http://schemas.microsoft.com/office/drawing/2014/main" id="{84FF17EF-4009-4342-8EDE-216FB43F42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r="7908"/>
            <a:stretch/>
          </p:blipFill>
          <p:spPr bwMode="auto">
            <a:xfrm>
              <a:off x="9289303" y="1657006"/>
              <a:ext cx="2103120" cy="1307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F26DB66-79CF-4345-B88D-B2F4F4D5634D}"/>
                </a:ext>
              </a:extLst>
            </p:cNvPr>
            <p:cNvSpPr/>
            <p:nvPr/>
          </p:nvSpPr>
          <p:spPr>
            <a:xfrm>
              <a:off x="10501105" y="1657006"/>
              <a:ext cx="763189" cy="9517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519A22D-57B2-48C9-AA76-BF504069E85B}"/>
                </a:ext>
              </a:extLst>
            </p:cNvPr>
            <p:cNvSpPr/>
            <p:nvPr/>
          </p:nvSpPr>
          <p:spPr>
            <a:xfrm>
              <a:off x="9415133" y="1657006"/>
              <a:ext cx="763189" cy="9517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3606282-DB88-48A8-9F5F-1829BA44B3A5}"/>
                </a:ext>
              </a:extLst>
            </p:cNvPr>
            <p:cNvSpPr txBox="1"/>
            <p:nvPr/>
          </p:nvSpPr>
          <p:spPr>
            <a:xfrm>
              <a:off x="10501106" y="1318589"/>
              <a:ext cx="763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CA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.99 C</a:t>
              </a:r>
              <a:endParaRPr 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213849C-379A-4D88-AF3B-E6CE99EBC490}"/>
                </a:ext>
              </a:extLst>
            </p:cNvPr>
            <p:cNvSpPr txBox="1"/>
            <p:nvPr/>
          </p:nvSpPr>
          <p:spPr>
            <a:xfrm>
              <a:off x="9415134" y="1323355"/>
              <a:ext cx="76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0.99 C</a:t>
              </a:r>
              <a:endParaRPr lang="en-CA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0FE90F14-5BD1-4F2A-9F86-E9AE9BCD2182}"/>
              </a:ext>
            </a:extLst>
          </p:cNvPr>
          <p:cNvCxnSpPr>
            <a:cxnSpLocks/>
            <a:stCxn id="92" idx="2"/>
            <a:endCxn id="6" idx="0"/>
          </p:cNvCxnSpPr>
          <p:nvPr/>
        </p:nvCxnSpPr>
        <p:spPr>
          <a:xfrm rot="5400000">
            <a:off x="3654282" y="4503971"/>
            <a:ext cx="1042134" cy="216095"/>
          </a:xfrm>
          <a:prstGeom prst="bentConnector3">
            <a:avLst>
              <a:gd name="adj1" fmla="val 21432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95E93E-754F-4542-82FB-DAFB0F32B6C2}"/>
              </a:ext>
            </a:extLst>
          </p:cNvPr>
          <p:cNvCxnSpPr>
            <a:cxnSpLocks/>
            <a:stCxn id="29" idx="2"/>
            <a:endCxn id="91" idx="0"/>
          </p:cNvCxnSpPr>
          <p:nvPr/>
        </p:nvCxnSpPr>
        <p:spPr>
          <a:xfrm flipH="1">
            <a:off x="6148227" y="2532941"/>
            <a:ext cx="117" cy="82649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2463890-1357-40AC-A5AD-9F73E71263C2}"/>
              </a:ext>
            </a:extLst>
          </p:cNvPr>
          <p:cNvSpPr/>
          <p:nvPr/>
        </p:nvSpPr>
        <p:spPr>
          <a:xfrm>
            <a:off x="3269806" y="1983666"/>
            <a:ext cx="1920240" cy="548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MTCNN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FCF6A-5D46-4B01-BA20-0CDF644A8506}"/>
              </a:ext>
            </a:extLst>
          </p:cNvPr>
          <p:cNvSpPr/>
          <p:nvPr/>
        </p:nvSpPr>
        <p:spPr>
          <a:xfrm>
            <a:off x="5599704" y="1984301"/>
            <a:ext cx="1097280" cy="548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Faces</a:t>
            </a:r>
            <a:endParaRPr lang="en-CA" sz="2000" b="1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0F9098-AE6C-4D76-A681-58008C13777A}"/>
              </a:ext>
            </a:extLst>
          </p:cNvPr>
          <p:cNvSpPr/>
          <p:nvPr/>
        </p:nvSpPr>
        <p:spPr>
          <a:xfrm>
            <a:off x="7400679" y="2520399"/>
            <a:ext cx="1280160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Keypoints</a:t>
            </a:r>
            <a:endParaRPr lang="en-CA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B02296-13DF-4F3D-B454-389A89ACD27B}"/>
              </a:ext>
            </a:extLst>
          </p:cNvPr>
          <p:cNvSpPr/>
          <p:nvPr/>
        </p:nvSpPr>
        <p:spPr>
          <a:xfrm>
            <a:off x="7402903" y="2074462"/>
            <a:ext cx="1280160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Confidence </a:t>
            </a:r>
            <a:endParaRPr lang="en-CA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80E173-AE0F-4419-93D8-8AE81C7F8F7B}"/>
              </a:ext>
            </a:extLst>
          </p:cNvPr>
          <p:cNvSpPr/>
          <p:nvPr/>
        </p:nvSpPr>
        <p:spPr>
          <a:xfrm>
            <a:off x="7400679" y="1629796"/>
            <a:ext cx="1280160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Boxes</a:t>
            </a:r>
            <a:endParaRPr lang="en-CA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E61E47E-3CEE-4BF2-9C6F-814AB5DD347F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 flipV="1">
            <a:off x="6696984" y="1812676"/>
            <a:ext cx="703695" cy="445945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9E38F72-0437-4469-9162-A13B17C443A8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6696984" y="2257342"/>
            <a:ext cx="705919" cy="1279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F00A7A0-5374-49A3-9184-D23682E770EB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>
            <a:off x="6696984" y="2258621"/>
            <a:ext cx="703695" cy="444658"/>
          </a:xfrm>
          <a:prstGeom prst="bentConnector3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194A532-ECE3-42D9-8E2D-019CD4A5C039}"/>
              </a:ext>
            </a:extLst>
          </p:cNvPr>
          <p:cNvCxnSpPr>
            <a:cxnSpLocks/>
            <a:stCxn id="7" idx="3"/>
            <a:endCxn id="29" idx="1"/>
          </p:cNvCxnSpPr>
          <p:nvPr/>
        </p:nvCxnSpPr>
        <p:spPr>
          <a:xfrm>
            <a:off x="5190046" y="2257986"/>
            <a:ext cx="409658" cy="63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00B1D8-E1F5-462A-B151-4207170BF536}"/>
              </a:ext>
            </a:extLst>
          </p:cNvPr>
          <p:cNvSpPr/>
          <p:nvPr/>
        </p:nvSpPr>
        <p:spPr>
          <a:xfrm>
            <a:off x="2974459" y="1322835"/>
            <a:ext cx="6035040" cy="164923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0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Detector</a:t>
            </a:r>
          </a:p>
          <a:p>
            <a:pPr algn="ctr"/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7F7E8B-9F67-4C38-B47A-F6BA948D8B95}"/>
              </a:ext>
            </a:extLst>
          </p:cNvPr>
          <p:cNvSpPr/>
          <p:nvPr/>
        </p:nvSpPr>
        <p:spPr>
          <a:xfrm>
            <a:off x="3107181" y="5133085"/>
            <a:ext cx="1920240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D1FCA0-675B-4A73-A52F-B5B7E0F513DE}"/>
              </a:ext>
            </a:extLst>
          </p:cNvPr>
          <p:cNvGrpSpPr/>
          <p:nvPr/>
        </p:nvGrpSpPr>
        <p:grpSpPr>
          <a:xfrm>
            <a:off x="5482121" y="4962760"/>
            <a:ext cx="3410310" cy="958644"/>
            <a:chOff x="7684408" y="4199742"/>
            <a:chExt cx="3410310" cy="95864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7061B9-BAA7-452F-AA7D-4E9EB651C912}"/>
                </a:ext>
              </a:extLst>
            </p:cNvPr>
            <p:cNvSpPr/>
            <p:nvPr/>
          </p:nvSpPr>
          <p:spPr>
            <a:xfrm>
              <a:off x="7684408" y="4373477"/>
              <a:ext cx="1097280" cy="5486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Predict</a:t>
              </a:r>
              <a:endParaRPr lang="en-CA" sz="2000" b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484D76-CB8A-47BC-8866-AE45990FD4C4}"/>
                </a:ext>
              </a:extLst>
            </p:cNvPr>
            <p:cNvSpPr/>
            <p:nvPr/>
          </p:nvSpPr>
          <p:spPr>
            <a:xfrm>
              <a:off x="9448798" y="4792626"/>
              <a:ext cx="1645920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With Mask</a:t>
              </a:r>
              <a:endParaRPr lang="en-CA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6AE90A9-F645-43D4-BED6-46816ADCD10C}"/>
                </a:ext>
              </a:extLst>
            </p:cNvPr>
            <p:cNvSpPr/>
            <p:nvPr/>
          </p:nvSpPr>
          <p:spPr>
            <a:xfrm>
              <a:off x="9448798" y="4199742"/>
              <a:ext cx="1645920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Without Mask</a:t>
              </a:r>
              <a:endParaRPr lang="en-CA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B22076A7-18B8-4441-AC0F-E2D6AAE39DC6}"/>
                </a:ext>
              </a:extLst>
            </p:cNvPr>
            <p:cNvCxnSpPr>
              <a:cxnSpLocks/>
              <a:stCxn id="51" idx="3"/>
              <a:endCxn id="53" idx="1"/>
            </p:cNvCxnSpPr>
            <p:nvPr/>
          </p:nvCxnSpPr>
          <p:spPr>
            <a:xfrm flipV="1">
              <a:off x="8781688" y="4382622"/>
              <a:ext cx="667110" cy="265175"/>
            </a:xfrm>
            <a:prstGeom prst="bentConnector3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01832D1A-45E2-45A0-93FE-68D3DAD1DE26}"/>
                </a:ext>
              </a:extLst>
            </p:cNvPr>
            <p:cNvCxnSpPr>
              <a:cxnSpLocks/>
              <a:stCxn id="51" idx="3"/>
              <a:endCxn id="52" idx="1"/>
            </p:cNvCxnSpPr>
            <p:nvPr/>
          </p:nvCxnSpPr>
          <p:spPr>
            <a:xfrm>
              <a:off x="8781688" y="4647797"/>
              <a:ext cx="667110" cy="327709"/>
            </a:xfrm>
            <a:prstGeom prst="bentConnector3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FF8EE57-077A-4EA3-A431-F24683B164D7}"/>
              </a:ext>
            </a:extLst>
          </p:cNvPr>
          <p:cNvCxnSpPr>
            <a:cxnSpLocks/>
            <a:stCxn id="6" idx="3"/>
            <a:endCxn id="51" idx="1"/>
          </p:cNvCxnSpPr>
          <p:nvPr/>
        </p:nvCxnSpPr>
        <p:spPr>
          <a:xfrm>
            <a:off x="5027421" y="5407405"/>
            <a:ext cx="454700" cy="341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401270D-B0CC-43D9-A056-EF621DAFB9BB}"/>
              </a:ext>
            </a:extLst>
          </p:cNvPr>
          <p:cNvSpPr/>
          <p:nvPr/>
        </p:nvSpPr>
        <p:spPr>
          <a:xfrm>
            <a:off x="2979164" y="4549202"/>
            <a:ext cx="6030335" cy="16459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0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Classifier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defRPr/>
            </a:pP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defRPr/>
            </a:pP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defRPr/>
            </a:pP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defRPr/>
            </a:pPr>
            <a:endParaRPr lang="en-US" sz="2000" b="1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330C609-9F5D-4F49-8711-68CBD9B3DD1B}"/>
              </a:ext>
            </a:extLst>
          </p:cNvPr>
          <p:cNvSpPr/>
          <p:nvPr/>
        </p:nvSpPr>
        <p:spPr>
          <a:xfrm>
            <a:off x="7576143" y="3259523"/>
            <a:ext cx="663642" cy="7975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endParaRPr lang="en-CA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FF8E0E-3268-415F-B2C2-BEFAD61CF790}"/>
              </a:ext>
            </a:extLst>
          </p:cNvPr>
          <p:cNvSpPr/>
          <p:nvPr/>
        </p:nvSpPr>
        <p:spPr>
          <a:xfrm>
            <a:off x="5473021" y="3359431"/>
            <a:ext cx="1350411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 Coordinates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60E0DF0-ECAA-408F-9CF6-D5D996436030}"/>
              </a:ext>
            </a:extLst>
          </p:cNvPr>
          <p:cNvSpPr/>
          <p:nvPr/>
        </p:nvSpPr>
        <p:spPr>
          <a:xfrm>
            <a:off x="3608190" y="3359431"/>
            <a:ext cx="1350411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Resize Image Array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6ECF368-85D2-4612-8459-47C48C19B248}"/>
              </a:ext>
            </a:extLst>
          </p:cNvPr>
          <p:cNvGrpSpPr/>
          <p:nvPr/>
        </p:nvGrpSpPr>
        <p:grpSpPr>
          <a:xfrm>
            <a:off x="6838415" y="3259523"/>
            <a:ext cx="1419091" cy="785708"/>
            <a:chOff x="2386649" y="3319061"/>
            <a:chExt cx="1419091" cy="785708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9AAE4C2-D62F-4226-924A-370800BE4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649" y="3319061"/>
              <a:ext cx="1419091" cy="4656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F43BDCF-CA66-4E9E-889C-344060CDAB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6649" y="3784729"/>
              <a:ext cx="1419091" cy="3200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442E9FE-EF60-4B63-81EF-450C224123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649" y="3319061"/>
              <a:ext cx="755449" cy="4656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F6C83C0-FC31-4ED1-8685-9D213534C5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6649" y="3784729"/>
              <a:ext cx="755449" cy="3200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1FC196-6C08-49F0-B208-461EF11568BF}"/>
              </a:ext>
            </a:extLst>
          </p:cNvPr>
          <p:cNvCxnSpPr>
            <a:cxnSpLocks/>
            <a:endCxn id="92" idx="3"/>
          </p:cNvCxnSpPr>
          <p:nvPr/>
        </p:nvCxnSpPr>
        <p:spPr>
          <a:xfrm flipH="1">
            <a:off x="4958601" y="3725191"/>
            <a:ext cx="496699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80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87" grpId="0" animBg="1"/>
      <p:bldP spid="88" grpId="0" animBg="1"/>
      <p:bldP spid="89" grpId="0"/>
      <p:bldP spid="90" grpId="0"/>
      <p:bldP spid="7" grpId="0" animBg="1"/>
      <p:bldP spid="29" grpId="0" animBg="1"/>
      <p:bldP spid="32" grpId="0" animBg="1"/>
      <p:bldP spid="33" grpId="0" animBg="1"/>
      <p:bldP spid="34" grpId="0" animBg="1"/>
      <p:bldP spid="61" grpId="0" animBg="1"/>
      <p:bldP spid="6" grpId="0" animBg="1"/>
      <p:bldP spid="64" grpId="0" animBg="1"/>
      <p:bldP spid="84" grpId="0" animBg="1"/>
      <p:bldP spid="91" grpId="0" animBg="1"/>
      <p:bldP spid="9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64690-0086-4BB4-A499-BA3750E99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A98850-3D11-44FD-93FD-5FE50B1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 – Sample Test Images</a:t>
            </a:r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03F89A-21EE-4076-B585-488756A2681E}"/>
              </a:ext>
            </a:extLst>
          </p:cNvPr>
          <p:cNvGrpSpPr/>
          <p:nvPr/>
        </p:nvGrpSpPr>
        <p:grpSpPr>
          <a:xfrm>
            <a:off x="1003495" y="943262"/>
            <a:ext cx="10185010" cy="4971476"/>
            <a:chOff x="940190" y="1146629"/>
            <a:chExt cx="10185010" cy="4971476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9A299BE0-7AE9-46B8-ADDE-88B4B93FE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190" y="1146631"/>
              <a:ext cx="5029200" cy="497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3ACAD7F-0103-468A-9A62-0849AB8FA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146629"/>
              <a:ext cx="5029200" cy="4971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0977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C064C-5CB3-495C-91C1-5F1F719CB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BE038-3EFA-44E3-9058-62D472AC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 – Sample Test Images</a:t>
            </a:r>
            <a:endParaRPr lang="en-CA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043317C-BFFA-4082-91FF-09A54413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96" y="781050"/>
            <a:ext cx="5650808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779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62459-4CD2-4FA9-BD56-9E50D2641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EB5FA7-8753-442D-AF13-C9046F07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 – Sample Test Images</a:t>
            </a:r>
            <a:endParaRPr lang="en-CA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B82BFEE-F70E-4053-BC84-DC0C0EC8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05" y="781050"/>
            <a:ext cx="7795990" cy="548640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38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62459-4CD2-4FA9-BD56-9E50D2641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EB5FA7-8753-442D-AF13-C9046F07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 – Sample Test Images</a:t>
            </a:r>
            <a:endParaRPr lang="en-CA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F62747-7BBD-4DFC-A9A5-7FCD8A0C6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49" y="889167"/>
            <a:ext cx="7390702" cy="548640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08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9F3C0-ECD2-4314-B70C-8CE484A31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3FE8D8-DC67-4AB6-BA0B-0C8378B8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 – Sample Test Images</a:t>
            </a:r>
            <a:endParaRPr lang="en-CA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4DCE3B4-C1EE-4598-9C15-C29D70ED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00" y="889167"/>
            <a:ext cx="9514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17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9F3C0-ECD2-4314-B70C-8CE484A31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3FE8D8-DC67-4AB6-BA0B-0C8378B8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 – Sample Test Images</a:t>
            </a:r>
            <a:endParaRPr lang="en-CA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AF1D572-B4C7-4EF1-A7EC-EEFA8EDA1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19" y="889167"/>
            <a:ext cx="812356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80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7A08A-2195-42A9-8616-6D43C9D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835CBF-C3CF-4915-BB67-4C0581EB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 – Sample Test Images</a:t>
            </a:r>
            <a:endParaRPr lang="en-CA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F5693D6-75E1-41AD-8837-FB872956A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4" y="889167"/>
            <a:ext cx="1159117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6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995487-4EFE-46DC-8166-AC855C9CC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/>
              <a:t>Introduction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/>
              <a:t>Motivations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/>
              <a:t>Objective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Background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/>
              <a:t>Face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/>
              <a:t>CNN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/>
              <a:t>Transfer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Face Mask Detection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/>
              <a:t>Methodology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/>
              <a:t>Face Mask Classification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/>
              <a:t>CNN Model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/>
              <a:t>Transfer Learning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/>
              <a:t>Face Mask Detection Pipeline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Conclusion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068F8-A121-4241-945F-1F258AC18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C839A4-BF4C-4664-B86C-C20E21A2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Presentation Outline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377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7B9C9-FA63-4E09-A3B3-AE4E7283B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4EBF15-C271-4CF8-B98F-283C40E9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 – Sample Test Images</a:t>
            </a:r>
            <a:endParaRPr lang="en-CA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966EFB-B55C-41F4-A915-6CFE8AFAD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08" y="889167"/>
            <a:ext cx="851178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367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7B9C9-FA63-4E09-A3B3-AE4E7283B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4EBF15-C271-4CF8-B98F-283C40E9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 – Sample Test Images</a:t>
            </a:r>
            <a:endParaRPr lang="en-CA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2265E5A-41AA-410E-A76A-242F76475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14" y="889167"/>
            <a:ext cx="796557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00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83490-7542-41D1-92D2-A10DC28D1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9A33CD-0C34-4F59-A6E7-9441BDDA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 – Face Mask Detection – Methodology</a:t>
            </a:r>
            <a:endParaRPr lang="en-C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6E5831-C335-4C0D-8F1E-60AF97957230}"/>
              </a:ext>
            </a:extLst>
          </p:cNvPr>
          <p:cNvSpPr/>
          <p:nvPr/>
        </p:nvSpPr>
        <p:spPr>
          <a:xfrm>
            <a:off x="295367" y="2637115"/>
            <a:ext cx="1188720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C0BA90-E56C-47DB-B896-EEC388A827FF}"/>
              </a:ext>
            </a:extLst>
          </p:cNvPr>
          <p:cNvCxnSpPr>
            <a:cxnSpLocks/>
            <a:stCxn id="57" idx="3"/>
            <a:endCxn id="25" idx="1"/>
          </p:cNvCxnSpPr>
          <p:nvPr/>
        </p:nvCxnSpPr>
        <p:spPr>
          <a:xfrm>
            <a:off x="1484087" y="2911435"/>
            <a:ext cx="42586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287CED9-FA06-495B-A55D-0A5111F404AD}"/>
              </a:ext>
            </a:extLst>
          </p:cNvPr>
          <p:cNvSpPr txBox="1"/>
          <p:nvPr/>
        </p:nvSpPr>
        <p:spPr>
          <a:xfrm>
            <a:off x="590383" y="5387215"/>
            <a:ext cx="427650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– Kaggle: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Training, Validation, </a:t>
            </a: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3FE030-7316-445B-A52B-9BA7C688ECBE}"/>
              </a:ext>
            </a:extLst>
          </p:cNvPr>
          <p:cNvSpPr txBox="1"/>
          <p:nvPr/>
        </p:nvSpPr>
        <p:spPr>
          <a:xfrm>
            <a:off x="5411647" y="5079439"/>
            <a:ext cx="2300630" cy="132343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Precision| Recall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87418D-DBBD-463C-84BB-B8D52039637D}"/>
              </a:ext>
            </a:extLst>
          </p:cNvPr>
          <p:cNvSpPr txBox="1"/>
          <p:nvPr/>
        </p:nvSpPr>
        <p:spPr>
          <a:xfrm>
            <a:off x="8621771" y="4463886"/>
            <a:ext cx="2419252" cy="193899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Matplotlib/seaborn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896463-9A60-4DAF-B899-42019D40C0F8}"/>
              </a:ext>
            </a:extLst>
          </p:cNvPr>
          <p:cNvGrpSpPr/>
          <p:nvPr/>
        </p:nvGrpSpPr>
        <p:grpSpPr>
          <a:xfrm>
            <a:off x="1909953" y="1787699"/>
            <a:ext cx="2848980" cy="2247472"/>
            <a:chOff x="2444207" y="1119884"/>
            <a:chExt cx="2848980" cy="224747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0980C6-5E5B-433E-9CD0-AE9D125DC5B7}"/>
                </a:ext>
              </a:extLst>
            </p:cNvPr>
            <p:cNvSpPr/>
            <p:nvPr/>
          </p:nvSpPr>
          <p:spPr>
            <a:xfrm>
              <a:off x="2444207" y="1119884"/>
              <a:ext cx="2848980" cy="22474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Data Preparation</a:t>
              </a:r>
              <a:endParaRPr lang="en-CA" sz="20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ctr"/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38142AD-64FD-491D-8666-89B041ED2322}"/>
                </a:ext>
              </a:extLst>
            </p:cNvPr>
            <p:cNvSpPr/>
            <p:nvPr/>
          </p:nvSpPr>
          <p:spPr>
            <a:xfrm>
              <a:off x="2595907" y="1563440"/>
              <a:ext cx="25603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Convert </a:t>
              </a:r>
              <a:r>
                <a:rPr lang="en-CA" sz="2000" b="1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BBox</a:t>
              </a:r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D3A3A5-192D-4E08-9058-50D012222DE6}"/>
                </a:ext>
              </a:extLst>
            </p:cNvPr>
            <p:cNvSpPr/>
            <p:nvPr/>
          </p:nvSpPr>
          <p:spPr>
            <a:xfrm>
              <a:off x="2595908" y="2800506"/>
              <a:ext cx="25603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split</a:t>
              </a:r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BBF485-6981-4EFC-9171-CD6E0F9131CD}"/>
                </a:ext>
              </a:extLst>
            </p:cNvPr>
            <p:cNvSpPr/>
            <p:nvPr/>
          </p:nvSpPr>
          <p:spPr>
            <a:xfrm>
              <a:off x="2595907" y="2181973"/>
              <a:ext cx="256032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Convert </a:t>
              </a:r>
              <a:r>
                <a:rPr lang="en-US"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Annotations</a:t>
              </a:r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7D2F9AA-9E81-4310-924C-A759BA586BAA}"/>
              </a:ext>
            </a:extLst>
          </p:cNvPr>
          <p:cNvGrpSpPr/>
          <p:nvPr/>
        </p:nvGrpSpPr>
        <p:grpSpPr>
          <a:xfrm>
            <a:off x="5354748" y="1097681"/>
            <a:ext cx="2414429" cy="3627508"/>
            <a:chOff x="5734890" y="902475"/>
            <a:chExt cx="2414429" cy="36275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08EC98-3B5D-4949-B085-5588F16491CE}"/>
                </a:ext>
              </a:extLst>
            </p:cNvPr>
            <p:cNvSpPr/>
            <p:nvPr/>
          </p:nvSpPr>
          <p:spPr>
            <a:xfrm>
              <a:off x="5981987" y="3828919"/>
              <a:ext cx="1920240" cy="5486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Evaluation</a:t>
              </a:r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690FF1-B38B-41FC-9D12-E75C354B6E11}"/>
                </a:ext>
              </a:extLst>
            </p:cNvPr>
            <p:cNvSpPr/>
            <p:nvPr/>
          </p:nvSpPr>
          <p:spPr>
            <a:xfrm>
              <a:off x="5734890" y="902475"/>
              <a:ext cx="2414429" cy="3627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2000" b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YOLO Preparation</a:t>
              </a:r>
            </a:p>
            <a:p>
              <a:pPr lvl="0" algn="ctr"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lvl="0" algn="ctr">
                <a:defRPr/>
              </a:pPr>
              <a:endParaRPr lang="en-US" sz="20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lvl="0" algn="ctr">
                <a:defRPr/>
              </a:pPr>
              <a:endParaRPr lang="en-US" sz="20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lvl="0" algn="ctr"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ctr"/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1D71D4-4DA7-4AFE-BF2F-B13C1BE723EF}"/>
                </a:ext>
              </a:extLst>
            </p:cNvPr>
            <p:cNvSpPr/>
            <p:nvPr/>
          </p:nvSpPr>
          <p:spPr>
            <a:xfrm>
              <a:off x="5981987" y="1550662"/>
              <a:ext cx="192024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Clone YOLO</a:t>
              </a:r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9CF0DEF-9264-4B9E-8410-2D366664C87E}"/>
                </a:ext>
              </a:extLst>
            </p:cNvPr>
            <p:cNvSpPr/>
            <p:nvPr/>
          </p:nvSpPr>
          <p:spPr>
            <a:xfrm>
              <a:off x="5981987" y="2218641"/>
              <a:ext cx="192024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YOLO Setup</a:t>
              </a:r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D4DA2DF-11A5-4E8A-B554-2D83B79D7D67}"/>
                </a:ext>
              </a:extLst>
            </p:cNvPr>
            <p:cNvSpPr/>
            <p:nvPr/>
          </p:nvSpPr>
          <p:spPr>
            <a:xfrm>
              <a:off x="5981985" y="2886620"/>
              <a:ext cx="1920241" cy="731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Training &amp; Validation</a:t>
              </a:r>
              <a:endParaRPr lang="en-CA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0E858D7-3CDB-4990-8946-74D2F5AE5A90}"/>
              </a:ext>
            </a:extLst>
          </p:cNvPr>
          <p:cNvSpPr/>
          <p:nvPr/>
        </p:nvSpPr>
        <p:spPr>
          <a:xfrm>
            <a:off x="8232871" y="2683755"/>
            <a:ext cx="192024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Prediction</a:t>
            </a:r>
            <a:endParaRPr lang="en-CA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B6C1DC9-132D-4935-AF63-FFF8AC417CFE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4758933" y="2911435"/>
            <a:ext cx="595815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5FBE14-E832-42E6-AAC7-CFC41F8407AF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7769177" y="2911435"/>
            <a:ext cx="463694" cy="92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8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76" grpId="0" animBg="1"/>
      <p:bldP spid="77" grpId="0" animBg="1"/>
      <p:bldP spid="78" grpId="0" animBg="1"/>
      <p:bldP spid="7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BEC2C-9187-4C96-A8B3-F26CF093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7" y="866775"/>
            <a:ext cx="6834704" cy="560454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Face Mask Detection Dataset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This dataset contains 853 images belonging to the 3 classes, as well as their bounding boxes in the PASCAL VOC format.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classes are: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With mask;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Without mask;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Mask worn incorrectly.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5B3ED-75E0-48F5-BE70-3B809F3E6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07BBD-37C1-4AC3-A6EF-6F0C98D4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Face Mask Detection using YOLOv5</a:t>
            </a:r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A7882BE-649D-429C-AB24-B00F3782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8" y="1428214"/>
            <a:ext cx="5029200" cy="220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625800-5AEB-4BAD-AF2B-523E1EB51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3763837"/>
            <a:ext cx="10789920" cy="271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FC2ED2-8B4F-4792-8EB5-D0D8289260E1}"/>
              </a:ext>
            </a:extLst>
          </p:cNvPr>
          <p:cNvSpPr txBox="1"/>
          <p:nvPr/>
        </p:nvSpPr>
        <p:spPr>
          <a:xfrm>
            <a:off x="8414535" y="993147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Dataset Distribution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0450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F776F-13A9-4DEE-8CE3-9D2AA68F0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03D8A8-3AA1-46F5-971F-DA7212E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 – Evaluation Metrics</a:t>
            </a:r>
            <a:endParaRPr lang="en-CA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DA14522-CB12-4229-B5AD-C31F7F44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00" y="997284"/>
            <a:ext cx="822319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83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EF25B-BE0E-4CE0-9F19-27845F34F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69A0EE-DC9E-4507-B1B2-B1A77FE1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 – Evaluation Metrics</a:t>
            </a:r>
            <a:endParaRPr lang="en-CA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2CD01BA-E862-4C01-916E-A619A0AF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97" y="997284"/>
            <a:ext cx="8223206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73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CC079-0EAC-4CF4-95FA-D8678E0A9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2181C8-1363-4625-8E30-95F46B62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 – Evaluation Metrics</a:t>
            </a:r>
            <a:endParaRPr lang="en-CA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737C1C4-D70F-4DCF-8A68-D26CE1C8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058" y="997284"/>
            <a:ext cx="836388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34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480D54-7E69-4321-8808-A0BA75961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BD8C9C-8434-4AAC-9D75-B4BCFF21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YOLO – Evaluation Metrics: Confusion Matrix</a:t>
            </a:r>
            <a:endParaRPr lang="en-CA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A6C28C9-E9DA-4906-B5CF-519A3AF5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15" y="997284"/>
            <a:ext cx="727837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48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F92494-665F-4EAA-A01D-B45807617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6C66C2-B406-4C7E-B5B5-5824A1F3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 – Evaluation Metrics</a:t>
            </a:r>
            <a:endParaRPr lang="en-CA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5EEE00F-1CEC-412D-8A76-495C90FD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41" y="981633"/>
            <a:ext cx="809531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31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D26E6A-AA2C-4444-80DB-C85317496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FBCE0-0EDE-41A3-B144-0EFF2BC5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 – Face Mask Detection Pipeline</a:t>
            </a:r>
            <a:endParaRPr lang="en-CA"/>
          </a:p>
        </p:txBody>
      </p:sp>
      <p:cxnSp>
        <p:nvCxnSpPr>
          <p:cNvPr id="2060" name="Straight Arrow Connector 2059">
            <a:extLst>
              <a:ext uri="{FF2B5EF4-FFF2-40B4-BE49-F238E27FC236}">
                <a16:creationId xmlns:a16="http://schemas.microsoft.com/office/drawing/2014/main" id="{91F28CA5-5CA9-4398-9AB7-EC0407C2357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46187" y="3442403"/>
            <a:ext cx="457202" cy="229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B7AB188-A286-4255-95B9-8301CB7A8CF7}"/>
              </a:ext>
            </a:extLst>
          </p:cNvPr>
          <p:cNvGrpSpPr/>
          <p:nvPr/>
        </p:nvGrpSpPr>
        <p:grpSpPr>
          <a:xfrm>
            <a:off x="1417389" y="2509872"/>
            <a:ext cx="1828800" cy="1479550"/>
            <a:chOff x="749877" y="2527234"/>
            <a:chExt cx="1828800" cy="14795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3229EF-B76A-47CC-BF79-1DBCBBBBDE84}"/>
                </a:ext>
              </a:extLst>
            </p:cNvPr>
            <p:cNvSpPr/>
            <p:nvPr/>
          </p:nvSpPr>
          <p:spPr>
            <a:xfrm>
              <a:off x="749877" y="2912745"/>
              <a:ext cx="1828798" cy="109403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F9479A-DA3D-483B-A002-1F3CF2E46A3A}"/>
                </a:ext>
              </a:extLst>
            </p:cNvPr>
            <p:cNvSpPr txBox="1"/>
            <p:nvPr/>
          </p:nvSpPr>
          <p:spPr>
            <a:xfrm>
              <a:off x="749877" y="2527234"/>
              <a:ext cx="1828800" cy="40011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Images</a:t>
              </a:r>
              <a:endParaRPr lang="en-CA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614688-423A-49F0-90AB-8E16E4CCEC20}"/>
              </a:ext>
            </a:extLst>
          </p:cNvPr>
          <p:cNvGrpSpPr/>
          <p:nvPr/>
        </p:nvGrpSpPr>
        <p:grpSpPr>
          <a:xfrm>
            <a:off x="3703389" y="2621741"/>
            <a:ext cx="8007242" cy="1645920"/>
            <a:chOff x="3703389" y="3762165"/>
            <a:chExt cx="8007242" cy="164592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D269EF-4849-4F1A-97CB-9ECF5D78396F}"/>
                </a:ext>
              </a:extLst>
            </p:cNvPr>
            <p:cNvGrpSpPr/>
            <p:nvPr/>
          </p:nvGrpSpPr>
          <p:grpSpPr>
            <a:xfrm>
              <a:off x="9241751" y="3762165"/>
              <a:ext cx="2468880" cy="1645920"/>
              <a:chOff x="9137516" y="4549202"/>
              <a:chExt cx="2468880" cy="1645920"/>
            </a:xfrm>
          </p:grpSpPr>
          <p:pic>
            <p:nvPicPr>
              <p:cNvPr id="86" name="Picture 2" descr="3D illustration of man before and during coronavirus pandemic. Cartoon character wearing medical mask for protection from virus">
                <a:extLst>
                  <a:ext uri="{FF2B5EF4-FFF2-40B4-BE49-F238E27FC236}">
                    <a16:creationId xmlns:a16="http://schemas.microsoft.com/office/drawing/2014/main" id="{B1A7AD62-2B3D-4FB5-9B0F-BF521502B6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7" r="7908"/>
              <a:stretch/>
            </p:blipFill>
            <p:spPr bwMode="auto">
              <a:xfrm>
                <a:off x="9426774" y="4887619"/>
                <a:ext cx="2033467" cy="1307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02A993-E3C1-4DF9-9EB8-275C1029B8BD}"/>
                  </a:ext>
                </a:extLst>
              </p:cNvPr>
              <p:cNvSpPr/>
              <p:nvPr/>
            </p:nvSpPr>
            <p:spPr>
              <a:xfrm>
                <a:off x="10598442" y="4887619"/>
                <a:ext cx="737913" cy="951724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8191FAA-0A48-4D80-8807-5871585E642F}"/>
                  </a:ext>
                </a:extLst>
              </p:cNvPr>
              <p:cNvSpPr/>
              <p:nvPr/>
            </p:nvSpPr>
            <p:spPr>
              <a:xfrm>
                <a:off x="9548436" y="4887619"/>
                <a:ext cx="737913" cy="95172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033F198-7E38-47AE-8BB3-BC84C32395E3}"/>
                  </a:ext>
                </a:extLst>
              </p:cNvPr>
              <p:cNvSpPr txBox="1"/>
              <p:nvPr/>
            </p:nvSpPr>
            <p:spPr>
              <a:xfrm>
                <a:off x="10386316" y="4549202"/>
                <a:ext cx="1220080" cy="330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Mask</a:t>
                </a:r>
                <a:endParaRPr lang="en-CA" sz="1200" b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48ED140-4CFA-4E88-BA8F-17EFD06B96E5}"/>
                  </a:ext>
                </a:extLst>
              </p:cNvPr>
              <p:cNvSpPr txBox="1"/>
              <p:nvPr/>
            </p:nvSpPr>
            <p:spPr>
              <a:xfrm>
                <a:off x="9137516" y="4553968"/>
                <a:ext cx="1525102" cy="330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Without Mask</a:t>
                </a:r>
                <a:endParaRPr lang="en-CA" sz="12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BD372AE-ADFD-4A86-8173-B60572E19E5F}"/>
                </a:ext>
              </a:extLst>
            </p:cNvPr>
            <p:cNvGrpSpPr/>
            <p:nvPr/>
          </p:nvGrpSpPr>
          <p:grpSpPr>
            <a:xfrm>
              <a:off x="3703389" y="3857077"/>
              <a:ext cx="5544444" cy="1455035"/>
              <a:chOff x="3354069" y="4976958"/>
              <a:chExt cx="5544444" cy="145503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7F7E8B-9F67-4C38-B47A-F6BA948D8B95}"/>
                  </a:ext>
                </a:extLst>
              </p:cNvPr>
              <p:cNvSpPr/>
              <p:nvPr/>
            </p:nvSpPr>
            <p:spPr>
              <a:xfrm>
                <a:off x="3354069" y="5430686"/>
                <a:ext cx="1737360" cy="54864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YOLO Model</a:t>
                </a:r>
                <a:endParaRPr lang="en-CA"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07061B9-BAA7-452F-AA7D-4E9EB651C912}"/>
                  </a:ext>
                </a:extLst>
              </p:cNvPr>
              <p:cNvSpPr/>
              <p:nvPr/>
            </p:nvSpPr>
            <p:spPr>
              <a:xfrm>
                <a:off x="5482121" y="5434441"/>
                <a:ext cx="1097280" cy="54864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Predict</a:t>
                </a:r>
                <a:endParaRPr lang="en-CA" sz="2000" b="1">
                  <a:solidFill>
                    <a:schemeClr val="tx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E484D76-CB8A-47BC-8866-AE45990FD4C4}"/>
                  </a:ext>
                </a:extLst>
              </p:cNvPr>
              <p:cNvSpPr/>
              <p:nvPr/>
            </p:nvSpPr>
            <p:spPr>
              <a:xfrm>
                <a:off x="7246511" y="5522126"/>
                <a:ext cx="1645920" cy="3657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With Mask</a:t>
                </a:r>
                <a:endParaRPr lang="en-CA">
                  <a:solidFill>
                    <a:schemeClr val="tx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6AE90A9-F645-43D4-BED6-46816ADCD10C}"/>
                  </a:ext>
                </a:extLst>
              </p:cNvPr>
              <p:cNvSpPr/>
              <p:nvPr/>
            </p:nvSpPr>
            <p:spPr>
              <a:xfrm>
                <a:off x="7252593" y="4976958"/>
                <a:ext cx="1645920" cy="3657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Without Mask</a:t>
                </a:r>
                <a:endParaRPr lang="en-CA">
                  <a:solidFill>
                    <a:schemeClr val="tx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B22076A7-18B8-4441-AC0F-E2D6AAE39DC6}"/>
                  </a:ext>
                </a:extLst>
              </p:cNvPr>
              <p:cNvCxnSpPr>
                <a:cxnSpLocks/>
                <a:stCxn id="51" idx="3"/>
                <a:endCxn id="53" idx="1"/>
              </p:cNvCxnSpPr>
              <p:nvPr/>
            </p:nvCxnSpPr>
            <p:spPr>
              <a:xfrm flipV="1">
                <a:off x="6579401" y="5159838"/>
                <a:ext cx="673192" cy="548923"/>
              </a:xfrm>
              <a:prstGeom prst="bentConnector3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01832D1A-45E2-45A0-93FE-68D3DAD1DE26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 flipV="1">
                <a:off x="6579401" y="5705006"/>
                <a:ext cx="667110" cy="3755"/>
              </a:xfrm>
              <a:prstGeom prst="bentConnector3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4FF8EE57-077A-4EA3-A431-F24683B164D7}"/>
                  </a:ext>
                </a:extLst>
              </p:cNvPr>
              <p:cNvCxnSpPr>
                <a:cxnSpLocks/>
                <a:stCxn id="6" idx="3"/>
                <a:endCxn id="51" idx="1"/>
              </p:cNvCxnSpPr>
              <p:nvPr/>
            </p:nvCxnSpPr>
            <p:spPr>
              <a:xfrm>
                <a:off x="5091429" y="5705006"/>
                <a:ext cx="390692" cy="3755"/>
              </a:xfrm>
              <a:prstGeom prst="straightConnector1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314C23D-8271-4346-BDFF-BB062FF2B954}"/>
                  </a:ext>
                </a:extLst>
              </p:cNvPr>
              <p:cNvSpPr/>
              <p:nvPr/>
            </p:nvSpPr>
            <p:spPr>
              <a:xfrm>
                <a:off x="7246511" y="6066233"/>
                <a:ext cx="1645920" cy="3657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Mask Incorrect</a:t>
                </a:r>
                <a:endParaRPr lang="en-CA">
                  <a:solidFill>
                    <a:schemeClr val="tx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8" name="Connector: Elbow 57">
                <a:extLst>
                  <a:ext uri="{FF2B5EF4-FFF2-40B4-BE49-F238E27FC236}">
                    <a16:creationId xmlns:a16="http://schemas.microsoft.com/office/drawing/2014/main" id="{E6709427-29FE-44F8-88AA-2B988026C94C}"/>
                  </a:ext>
                </a:extLst>
              </p:cNvPr>
              <p:cNvCxnSpPr>
                <a:cxnSpLocks/>
                <a:stCxn id="51" idx="3"/>
                <a:endCxn id="57" idx="1"/>
              </p:cNvCxnSpPr>
              <p:nvPr/>
            </p:nvCxnSpPr>
            <p:spPr>
              <a:xfrm>
                <a:off x="6579401" y="5708761"/>
                <a:ext cx="667110" cy="540352"/>
              </a:xfrm>
              <a:prstGeom prst="bentConnector3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4492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905DF-620A-4082-B22D-6CF1D8B8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Masks play a crucial role in protecting the health of individuals against respiratory diseases: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Protect the health of individuals against virus spreading (i.e., prevent the spread of COVID-19)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Protect surgeon in operating rooms: masks act as a physical barrier against blood and bodily fluid splashes during surgery that would otherwise contaminate the surgeon's face.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Protect workers against harmful micro-objects in work environments that contain dust, micro metal/wood debris.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What is the need of face mask detection?</a:t>
            </a:r>
          </a:p>
          <a:p>
            <a:pPr lvl="1"/>
            <a:r>
              <a:rPr lang="en-US" dirty="0"/>
              <a:t>Face mask detection system can be implemented to automate the detection and notify the individuals, hence protecting their health.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32B7D-96C1-4112-A7CE-B7DA760DC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34205D-D240-489E-B8AE-FD540D34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Introduction – Motivations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868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F7552-D906-4083-96C4-167553E54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585D7D-65CA-488A-9CD1-72AD78F9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73FF8C-AE79-47E5-B61C-3B057593D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385" y="997284"/>
            <a:ext cx="780923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30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25376-12F1-4AD0-8B20-915C13145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02BC6F-D70A-49DB-A138-2E72E7AA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1B3952-9058-4A75-BEE5-DD081BA7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25" y="889167"/>
            <a:ext cx="379857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7C5FE71-04FA-47DE-B25D-20C827FF1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181" y="889167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77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73D25-7CDB-44DE-9AEA-B1C25C2B5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A9CDA2-F690-4D9F-8E82-49F87702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69A406-013A-4376-880A-F066E6C95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889167"/>
            <a:ext cx="816864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893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631D2-D6E6-4621-83D1-99197BDE3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E3B100-C385-464B-8A04-29E8CC15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F0F1D8-EFF9-4C32-805E-0D138A1BF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560" y="997284"/>
            <a:ext cx="831088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7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7D4C07-583A-4534-9D2B-969567CA4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C877A-6216-4EFA-B962-491FBD62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D377C1-0790-4079-8FC4-0188079B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855" y="997284"/>
            <a:ext cx="740029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59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9FFCF-E5A7-4EC2-9763-752BBD5DA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A08CB2-FF50-480D-9F67-D51BD24C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AFF1AD-AA7E-46E5-98A1-5BC273A99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24" y="997284"/>
            <a:ext cx="963735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343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87A72-7C7A-4505-901D-F8DED1C5B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FED96-0FA1-46F4-9BFA-1D6C5615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117E019-74E7-4924-89DD-77657DB12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5" y="889167"/>
            <a:ext cx="896982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46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D5B3D0-F472-40E7-88F7-E609EF104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917EBA-FF67-4A9A-8649-1FD03907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ACAC62D-C7E3-46B1-97A3-400874BFE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24" y="889167"/>
            <a:ext cx="963735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49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305BA-AC6C-4218-8FDB-77D829BCB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9FCD32-1F16-470B-8E3E-0D0BF613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7DC4794-644D-4B9F-B873-8F5F834E9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97284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811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E11F3-FCFD-42B8-B908-EACA7D62A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8153CC-1906-450E-A96A-B90ECC31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727609-2ECB-46E6-A0E3-5936AD594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090" y="997284"/>
            <a:ext cx="821182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98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85DA35-C064-4886-9130-B7FF699D3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Objective</a:t>
            </a:r>
            <a:endParaRPr lang="en-US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Building  a Deep Learning model which can identify if the person is wearing a mask or not.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Why deep learning?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Deep learning methods are able to leverage very large datasets of faces and learn rich and compact representations of faces, allowing modern models to perform well.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Face mask detection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Refers to detect whether a person is wearing a mask or not.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In fact, the problem is reverse engineering of face detection where the face is detected using different machine learning algorithms for the purpose of security, authentication and surveillance.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8F14DD-2036-4301-B8E9-D7C8BA8B8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D17915-C864-460A-9F75-2DC63B90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Introduction – Objective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6807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FEB600-B3AA-43AC-AE57-319DA7914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C0A38-4CA6-4DEC-A9B7-665844F5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7BB49AF-7821-421E-A9A0-33F2BC47F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295" y="997284"/>
            <a:ext cx="797941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15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2963-AA32-48A8-9BF4-F3CECBE8D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2AAEDD-E454-4756-8A98-7808830A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3091E1E-56A1-4965-95B4-0AA14E9EB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855" y="997284"/>
            <a:ext cx="740029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409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FAC17-6F9F-4261-B09E-5B41B7829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59C65E-8D99-4A15-BA82-9679DA5F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4FB6591-31E2-4F4E-8560-CE8B9FE98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997284"/>
            <a:ext cx="8178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123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5D63B5-854F-45EF-9A22-1167C7450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D06BDE-57F5-4F60-AD01-B07C34F6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2D7651-D185-4BDB-9B87-8D804E95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483059"/>
            <a:ext cx="1079182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17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9C4FC-C86E-4C45-9421-51C21F50A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EA0635-95E8-402F-AB13-7F563AAE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YOLO’s Results – Sample Test Images</a:t>
            </a:r>
            <a:endParaRPr lang="en-CA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F459F7D-5684-4C50-A7DF-FA84C4E71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24" y="997284"/>
            <a:ext cx="963735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112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B98B87-AD3D-4EB2-AB04-92728E55A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CNN model has been implemented to classify the face mask dataset.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Transfer learning has been applied to tune the CNN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Face Mask Detector has been implemented using MTCNN and CNN classifier.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600" dirty="0"/>
              <a:t>Face Mask detector has been implemented using YOLO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3200" dirty="0"/>
              <a:t>YOLO is </a:t>
            </a:r>
            <a:r>
              <a:rPr lang="en-US" sz="3200" dirty="0"/>
              <a:t>a deep convolutional network used for object detection.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/>
              <a:t>It is a single, end-to-end, unified network that can accurately and quickly predict the locations of different objects without using separate classifier.</a:t>
            </a:r>
            <a:endParaRPr lang="en-CA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592CB-E32B-433C-B56A-6B2280627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C777BC-6E44-4A97-AD8B-84212B65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Conclusion &amp; Future Work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058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BC3F7C-F82D-44EE-9383-25D84FF84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CA" sz="1600" b="1"/>
              <a:t>C. Da Zhou, P. </a:t>
            </a:r>
            <a:r>
              <a:rPr lang="en-CA" sz="1600" b="1" err="1"/>
              <a:t>Sivathondan</a:t>
            </a:r>
            <a:r>
              <a:rPr lang="en-CA" sz="1600" b="1"/>
              <a:t>, and A. </a:t>
            </a:r>
            <a:r>
              <a:rPr lang="en-CA" sz="1600" b="1" err="1"/>
              <a:t>Handa</a:t>
            </a:r>
            <a:r>
              <a:rPr lang="en-CA" sz="1600" b="1"/>
              <a:t>, “Unmasking the surgeons: the evidence base behind the use of facemasks in surgery,” J. R. Soc. Med., vol. 108, no. 6, p. 223, Jun. 2015, </a:t>
            </a:r>
            <a:r>
              <a:rPr lang="en-CA" sz="1600" b="1" err="1"/>
              <a:t>doi</a:t>
            </a:r>
            <a:r>
              <a:rPr lang="en-CA" sz="1600" b="1"/>
              <a:t>: 10.1177/0141076815583167.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CA" sz="1600" b="1"/>
              <a:t>“Multi-task Cascaded Convolutional Networks (MTCNN) for Face Detection and Facial Landmark Alignment | by Rosa </a:t>
            </a:r>
            <a:r>
              <a:rPr lang="en-CA" sz="1600" b="1" err="1"/>
              <a:t>Gradilla</a:t>
            </a:r>
            <a:r>
              <a:rPr lang="en-CA" sz="1600" b="1"/>
              <a:t> | Medium.” https://medium.com/@iselagradilla94/multi-task-cascaded-convolutional-networks-mtcnn-for-face-detection-and-facial-landmark-alignment-7c21e8007923 (accessed Apr. 04, 2022).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CA" sz="1600" b="1"/>
              <a:t>“Face Mask Detection ~12K Images Dataset | Kaggle.” https://www.kaggle.com/datasets/ashishjangra27/face-mask-12k-images-dataset (accessed Apr. 04, 2022).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CA" sz="1600" b="1"/>
              <a:t>“Face Mask Detection | Kaggle.” https://www.kaggle.com/datasets/andrewmvd/face-mask-detection (accessed Apr. 04, 2022).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CA" sz="1600" b="1"/>
              <a:t>“COVID-19: Face Mask Detection System with TensorFlow and OpenCV | by Vishal S R | Analytics Vidhya | Medium.” https://medium.com/analytics-vidhya/covid-19-face-mask-detection-system-with-tensorflow-and-opencv-1bd19a14125e (accessed Apr. 04, 2022).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CA" sz="1600" b="1"/>
              <a:t>“Real-Time Face Mask Detector with Python, OpenCV, </a:t>
            </a:r>
            <a:r>
              <a:rPr lang="en-CA" sz="1600" b="1" err="1"/>
              <a:t>Keras</a:t>
            </a:r>
            <a:r>
              <a:rPr lang="en-CA" sz="1600" b="1"/>
              <a:t> - </a:t>
            </a:r>
            <a:r>
              <a:rPr lang="en-CA" sz="1600" b="1" err="1"/>
              <a:t>DataFlair</a:t>
            </a:r>
            <a:r>
              <a:rPr lang="en-CA" sz="1600" b="1"/>
              <a:t>.” https://data-flair.training/blogs/face-mask-detection-with-python/ (accessed Apr. 04, 2022).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CA" sz="1600" b="1"/>
              <a:t>“Detecting Face Masks Using Transfer Learning and </a:t>
            </a:r>
            <a:r>
              <a:rPr lang="en-CA" sz="1600" b="1" err="1"/>
              <a:t>PyTorch</a:t>
            </a:r>
            <a:r>
              <a:rPr lang="en-CA" sz="1600" b="1"/>
              <a:t>.” https://www.analyticsvidhya.com/blog/2021/07/detecting-face-masks-using-transfer-learning-and-pytorch/ (accessed Apr. 04, 2022).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CA" sz="1600" b="1"/>
              <a:t>S. Gupta, S. V. N. </a:t>
            </a:r>
            <a:r>
              <a:rPr lang="en-CA" sz="1600" b="1" err="1"/>
              <a:t>Sreenivasu</a:t>
            </a:r>
            <a:r>
              <a:rPr lang="en-CA" sz="1600" b="1"/>
              <a:t>, K. Chouhan, A. Shrivastava, B. </a:t>
            </a:r>
            <a:r>
              <a:rPr lang="en-CA" sz="1600" b="1" err="1"/>
              <a:t>Sahu</a:t>
            </a:r>
            <a:r>
              <a:rPr lang="en-CA" sz="1600" b="1"/>
              <a:t>, and R. Manohar </a:t>
            </a:r>
            <a:r>
              <a:rPr lang="en-CA" sz="1600" b="1" err="1"/>
              <a:t>Potdar</a:t>
            </a:r>
            <a:r>
              <a:rPr lang="en-CA" sz="1600" b="1"/>
              <a:t>, “Novel Face Mask Detection Technique using Machine Learning to control COVID’19 pandemic,” Mater. Today Proc., Aug. 2021, </a:t>
            </a:r>
            <a:r>
              <a:rPr lang="en-CA" sz="1600" b="1" err="1"/>
              <a:t>doi</a:t>
            </a:r>
            <a:r>
              <a:rPr lang="en-CA" sz="1600" b="1"/>
              <a:t>: 10.1016/J.MATPR.2021.07.368.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CA" sz="1600" b="1"/>
              <a:t>J. Cao, R. Pang, R. Ma, and Y. Qi, “Face Mask Recognition Based on MTCNN and </a:t>
            </a:r>
            <a:r>
              <a:rPr lang="en-CA" sz="1600" b="1" err="1"/>
              <a:t>MobileNet</a:t>
            </a:r>
            <a:r>
              <a:rPr lang="en-CA" sz="1600" b="1"/>
              <a:t>,” Adv. </a:t>
            </a:r>
            <a:r>
              <a:rPr lang="en-CA" sz="1600" b="1" err="1"/>
              <a:t>Intell</a:t>
            </a:r>
            <a:r>
              <a:rPr lang="en-CA" sz="1600" b="1"/>
              <a:t>. Syst. </a:t>
            </a:r>
            <a:r>
              <a:rPr lang="en-CA" sz="1600" b="1" err="1"/>
              <a:t>Comput</a:t>
            </a:r>
            <a:r>
              <a:rPr lang="en-CA" sz="1600" b="1"/>
              <a:t>., vol. 1305 AISC, pp. 433–442, 2021, </a:t>
            </a:r>
            <a:r>
              <a:rPr lang="en-CA" sz="1600" b="1" err="1"/>
              <a:t>doi</a:t>
            </a:r>
            <a:r>
              <a:rPr lang="en-CA" sz="1600" b="1"/>
              <a:t>: 10.1007/978-981-33-4575-1_41/TABLES/1.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CA" sz="1600" b="1"/>
              <a:t>E. </a:t>
            </a:r>
            <a:r>
              <a:rPr lang="en-CA" sz="1600" b="1" err="1"/>
              <a:t>Ryumina</a:t>
            </a:r>
            <a:r>
              <a:rPr lang="en-CA" sz="1600" b="1"/>
              <a:t>, D. </a:t>
            </a:r>
            <a:r>
              <a:rPr lang="en-CA" sz="1600" b="1" err="1"/>
              <a:t>Ryumin</a:t>
            </a:r>
            <a:r>
              <a:rPr lang="en-CA" sz="1600" b="1"/>
              <a:t>, D. </a:t>
            </a:r>
            <a:r>
              <a:rPr lang="en-CA" sz="1600" b="1" err="1"/>
              <a:t>Ivanko</a:t>
            </a:r>
            <a:r>
              <a:rPr lang="en-CA" sz="1600" b="1"/>
              <a:t>, and A. </a:t>
            </a:r>
            <a:r>
              <a:rPr lang="en-CA" sz="1600" b="1" err="1"/>
              <a:t>Karpov</a:t>
            </a:r>
            <a:r>
              <a:rPr lang="en-CA" sz="1600" b="1"/>
              <a:t> St, “A NOVEL METHOD FOR PROTECTIVE FACE MASK DETECTION USING CONVOLUTIONAL NEURAL NETWORKS AND IMAGE HISTOGRAMS,” </a:t>
            </a:r>
            <a:r>
              <a:rPr lang="en-CA" sz="1600" b="1" err="1"/>
              <a:t>doi</a:t>
            </a:r>
            <a:r>
              <a:rPr lang="en-CA" sz="1600" b="1"/>
              <a:t>: 10.5194/isprs-archives-XLIV-2-W1-2021-177-2021.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CA" sz="1600" b="1"/>
              <a:t>R. Arora, J. Dhingra, and A. Sharma, “Face Mask Detection Using Deep Learning,” Adv. </a:t>
            </a:r>
            <a:r>
              <a:rPr lang="en-CA" sz="1600" b="1" err="1"/>
              <a:t>Intell</a:t>
            </a:r>
            <a:r>
              <a:rPr lang="en-CA" sz="1600" b="1"/>
              <a:t>. Syst. </a:t>
            </a:r>
            <a:r>
              <a:rPr lang="en-CA" sz="1600" b="1" err="1"/>
              <a:t>Comput</a:t>
            </a:r>
            <a:r>
              <a:rPr lang="en-CA" sz="1600" b="1"/>
              <a:t>., vol. 1375 AIST, pp. 358–364, 2021, </a:t>
            </a:r>
            <a:r>
              <a:rPr lang="en-CA" sz="1600" b="1" err="1"/>
              <a:t>doi</a:t>
            </a:r>
            <a:r>
              <a:rPr lang="en-CA" sz="1600" b="1"/>
              <a:t>: 10.1007/978-3-030-73050-5_36/FIGURES/8.</a:t>
            </a:r>
          </a:p>
          <a:p>
            <a:pPr algn="just"/>
            <a:endParaRPr lang="en-CA" sz="1600" b="1"/>
          </a:p>
          <a:p>
            <a:pPr algn="just"/>
            <a:endParaRPr lang="en-CA" sz="16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051CC-468A-4720-B403-26ADF7776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5335F-C921-49B9-A59F-AB18A33E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22137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1FCBD8-3FD0-4C96-A264-A6F171D4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000"/>
          </a:p>
          <a:p>
            <a:pPr marL="0" indent="0" algn="ctr">
              <a:buNone/>
            </a:pPr>
            <a:r>
              <a:rPr lang="en-US" sz="8000"/>
              <a:t>Thank You!</a:t>
            </a:r>
            <a:endParaRPr lang="en-CA" sz="8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03B2FA-ECB8-48FB-B02F-8D2A9E1A7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4715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DE75E4-295D-4F1F-B6C1-34BEE472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/>
              <a:t>Face mask detection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Refers to detect whether a person is wearing a mask or not.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In fact, the problem is reverse engineering of face detection where the face is detected using different machine learning algorithms for the purpose of security, authentication and surveillance.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/>
              <a:t>Convolutional Neural Networks – CNN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Transfer Learning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292929"/>
                </a:solidFill>
                <a:effectLst/>
              </a:rPr>
              <a:t>Multi-task Cascaded Convolutional Networks (MTCNN) </a:t>
            </a:r>
            <a:endParaRPr lang="en-US" b="1">
              <a:solidFill>
                <a:srgbClr val="292929"/>
              </a:solidFill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92929"/>
                </a:solidFill>
                <a:effectLst/>
              </a:rPr>
              <a:t>A framework developed as a solution for both face detection and face alignment. </a:t>
            </a:r>
            <a:endParaRPr lang="en-US">
              <a:solidFill>
                <a:srgbClr val="292929"/>
              </a:solidFill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92929"/>
                </a:solidFill>
                <a:effectLst/>
              </a:rPr>
              <a:t>The process consists of three stages of convolutional networks that are able to recognize faces and landmark location such as eyes, nose, and mouth.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92E44-5DD6-4454-B518-153AA43B9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9F1D1C-A6D1-4441-A8C9-4CCE979F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Background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243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7546-631B-444C-849F-5D807F12C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E522BB-1BAE-4160-B9C1-156AB160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Convolutional Neural Networks – CNN </a:t>
            </a:r>
          </a:p>
        </p:txBody>
      </p:sp>
      <p:pic>
        <p:nvPicPr>
          <p:cNvPr id="5" name="Content Placeholder 4" descr="What exactly is a CNN?">
            <a:extLst>
              <a:ext uri="{FF2B5EF4-FFF2-40B4-BE49-F238E27FC236}">
                <a16:creationId xmlns:a16="http://schemas.microsoft.com/office/drawing/2014/main" id="{159FCE05-C456-40D2-A660-368021BC8A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061169" y="2276272"/>
            <a:ext cx="3784242" cy="11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EB8D5-904A-4961-B2CE-9B53A171AEA6}"/>
              </a:ext>
            </a:extLst>
          </p:cNvPr>
          <p:cNvSpPr txBox="1"/>
          <p:nvPr/>
        </p:nvSpPr>
        <p:spPr>
          <a:xfrm>
            <a:off x="499424" y="865762"/>
            <a:ext cx="74383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Why CNN?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CNN learns multilevel feature selection and  classifier in a joint fashion.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Better performance then other traditional approaches.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Ideal for Computer Vision and image Classification task.</a:t>
            </a: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Why not only CNN for face mask detection?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Not scable.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Moderate accuracy.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Need object classifier along with object detector.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Not an End-to-End model.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26289-2EA3-46C8-993F-3CB0ED743746}"/>
              </a:ext>
            </a:extLst>
          </p:cNvPr>
          <p:cNvSpPr txBox="1"/>
          <p:nvPr/>
        </p:nvSpPr>
        <p:spPr>
          <a:xfrm>
            <a:off x="9111711" y="3457422"/>
            <a:ext cx="2645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CNN  general structure[2]</a:t>
            </a:r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EE6CF5-57E1-4C31-8947-B9BCC61F987F}"/>
              </a:ext>
            </a:extLst>
          </p:cNvPr>
          <p:cNvSpPr txBox="1"/>
          <p:nvPr/>
        </p:nvSpPr>
        <p:spPr>
          <a:xfrm flipH="1">
            <a:off x="8489437" y="5689379"/>
            <a:ext cx="367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</a:t>
            </a:r>
            <a:r>
              <a:rPr lang="en-US" sz="1200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]https://www.analyticsvidhya.com/blog/2021/05/convolutional-neural-networks-cnn/</a:t>
            </a:r>
            <a:endParaRPr lang="en-IN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9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8E63CD-F942-4AFF-98BF-E7C23949D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292929"/>
                </a:solidFill>
                <a:effectLst/>
              </a:rPr>
              <a:t>Multi-task Cascaded Convolutional Networks (MTCNN)</a:t>
            </a:r>
            <a:r>
              <a:rPr lang="en-US" b="0" i="0">
                <a:solidFill>
                  <a:srgbClr val="292929"/>
                </a:solidFill>
                <a:effectLst/>
              </a:rPr>
              <a:t> </a:t>
            </a:r>
            <a:endParaRPr lang="en-US">
              <a:solidFill>
                <a:srgbClr val="292929"/>
              </a:solidFill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92929"/>
                </a:solidFill>
                <a:effectLst/>
              </a:rPr>
              <a:t>A framework developed as a solution for both face detection and face alignment. </a:t>
            </a:r>
            <a:endParaRPr lang="en-US">
              <a:solidFill>
                <a:srgbClr val="292929"/>
              </a:solidFill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92929"/>
                </a:solidFill>
                <a:effectLst/>
              </a:rPr>
              <a:t>The process consists of three stages of convolutional networks that are able to recognize faces and landmark location such as eyes, nose, and mouth.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en-US">
              <a:solidFill>
                <a:srgbClr val="292929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292929"/>
                </a:solidFill>
                <a:effectLst/>
              </a:rPr>
              <a:t>MTCNN has three stages </a:t>
            </a:r>
            <a:r>
              <a:rPr lang="en-US" b="0" i="0">
                <a:solidFill>
                  <a:srgbClr val="292929"/>
                </a:solidFill>
                <a:effectLst/>
              </a:rPr>
              <a:t>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92929"/>
                </a:solidFill>
              </a:rPr>
              <a:t>In the first stage it uses a shallow CNN to quickly produce the candidate window.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92929"/>
                </a:solidFill>
              </a:rPr>
              <a:t>In the second stage it refines the proposed candidate windows through a more complex CNN produced in the first stage.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92929"/>
                </a:solidFill>
              </a:rPr>
              <a:t>Lastly, in the third stage it uses a third CNN, more complex than the others, to further refine the result and output facial landmark positions.</a:t>
            </a:r>
            <a:endParaRPr lang="en-CA">
              <a:solidFill>
                <a:srgbClr val="292929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3C5E3-AD1E-4AD6-BC7B-B6CA57C24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15B49C-7A37-4FA4-B6A4-9AC37AFA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 Task Convolutional Networks –  MTCNN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33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5BE26C-07AF-4607-B741-8B313B07B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7" y="866776"/>
            <a:ext cx="7431480" cy="5436748"/>
          </a:xfrm>
        </p:spPr>
        <p:txBody>
          <a:bodyPr/>
          <a:lstStyle/>
          <a:p>
            <a:r>
              <a:rPr lang="en-CA"/>
              <a:t>Transfer learning is process of applying a pretrained model on a new Task.</a:t>
            </a:r>
          </a:p>
          <a:p>
            <a:r>
              <a:rPr lang="en-CA"/>
              <a:t>Why is Transfer learning required?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/>
              <a:t>Training and Processing time reduce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/>
              <a:t>Better Accuracy than Base model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/>
              <a:t>Easy scalable</a:t>
            </a:r>
          </a:p>
          <a:p>
            <a:r>
              <a:rPr lang="en-CA"/>
              <a:t>For transfer learning to be implemented with base model we need to freeze certain input layers and instead pass the inputs of our dataset.</a:t>
            </a:r>
          </a:p>
          <a:p>
            <a:r>
              <a:rPr lang="en-CA"/>
              <a:t>For the mask detection problem we have used VGG19 model with our base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75505E-1C27-4DFD-B70D-AD9318AE3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4C8BBA-2689-4273-9725-D4F9A621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Transfer Learning</a:t>
            </a:r>
          </a:p>
        </p:txBody>
      </p:sp>
      <p:pic>
        <p:nvPicPr>
          <p:cNvPr id="5" name="Picture 2" descr="Quantum transfer learning — PennyLane">
            <a:extLst>
              <a:ext uri="{FF2B5EF4-FFF2-40B4-BE49-F238E27FC236}">
                <a16:creationId xmlns:a16="http://schemas.microsoft.com/office/drawing/2014/main" id="{5A49E0BF-3DB7-4C93-9565-104639524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78" y="1476561"/>
            <a:ext cx="3389788" cy="224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28F4DA-0761-4CEC-8E96-D9A3BD1C6519}"/>
              </a:ext>
            </a:extLst>
          </p:cNvPr>
          <p:cNvSpPr/>
          <p:nvPr/>
        </p:nvSpPr>
        <p:spPr>
          <a:xfrm>
            <a:off x="9221821" y="3826014"/>
            <a:ext cx="1900503" cy="4201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model general structure[1]</a:t>
            </a:r>
            <a:endParaRPr lang="en-IN" sz="11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7025CB-D757-4303-80EF-129E5724619F}"/>
              </a:ext>
            </a:extLst>
          </p:cNvPr>
          <p:cNvSpPr txBox="1"/>
          <p:nvPr/>
        </p:nvSpPr>
        <p:spPr>
          <a:xfrm>
            <a:off x="7344938" y="6026525"/>
            <a:ext cx="54878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https://pennylane.ai/qml/demos/tutorial_quantum_transfer_learning.html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78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2655</Words>
  <Application>Microsoft Office PowerPoint</Application>
  <PresentationFormat>Widescreen</PresentationFormat>
  <Paragraphs>422</Paragraphs>
  <Slides>57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Courier New</vt:lpstr>
      <vt:lpstr>Times New Roman</vt:lpstr>
      <vt:lpstr>Wingdings</vt:lpstr>
      <vt:lpstr>Office Theme</vt:lpstr>
      <vt:lpstr>Face Mask Detection  SYSC 5108 Deep Learning Final Project</vt:lpstr>
      <vt:lpstr>Team Members</vt:lpstr>
      <vt:lpstr>Presentation Outline</vt:lpstr>
      <vt:lpstr>Introduction – Motivations</vt:lpstr>
      <vt:lpstr>Introduction – Objective</vt:lpstr>
      <vt:lpstr>Background</vt:lpstr>
      <vt:lpstr>Convolutional Neural Networks – CNN </vt:lpstr>
      <vt:lpstr>Multi Task Convolutional Networks –  MTCNN</vt:lpstr>
      <vt:lpstr>Transfer Learning</vt:lpstr>
      <vt:lpstr>Face Mask Detection System – Methodology</vt:lpstr>
      <vt:lpstr>Face Mask Classification</vt:lpstr>
      <vt:lpstr>Face Mask Classification – CNN Model</vt:lpstr>
      <vt:lpstr>CNN Model – Evaluation : Loss &amp; Accuracy</vt:lpstr>
      <vt:lpstr>CNN Model – Evaluation : Loss &amp; Accuracy</vt:lpstr>
      <vt:lpstr>CNN Model – Evaluation : Classification Metrics</vt:lpstr>
      <vt:lpstr>CNN Model – Evaluation: Classification Metrics</vt:lpstr>
      <vt:lpstr>Face Mask Classification – Transfer Learning</vt:lpstr>
      <vt:lpstr>VGG Model – Evaluation: Loss &amp; Accuracy</vt:lpstr>
      <vt:lpstr>VGG Model – Evaluation: Classification Metrics</vt:lpstr>
      <vt:lpstr>VGG Model – Evaluation: Classification Metrics</vt:lpstr>
      <vt:lpstr>VGG vs. CNN </vt:lpstr>
      <vt:lpstr>Face Mask Detection Pipeline</vt:lpstr>
      <vt:lpstr>Results – Sample Test Images</vt:lpstr>
      <vt:lpstr>Results – Sample Test Images</vt:lpstr>
      <vt:lpstr>Results – Sample Test Images</vt:lpstr>
      <vt:lpstr>Results – Sample Test Images</vt:lpstr>
      <vt:lpstr>Results – Sample Test Images</vt:lpstr>
      <vt:lpstr>Results – Sample Test Images</vt:lpstr>
      <vt:lpstr>Results – Sample Test Images</vt:lpstr>
      <vt:lpstr>Results – Sample Test Images</vt:lpstr>
      <vt:lpstr>Results – Sample Test Images</vt:lpstr>
      <vt:lpstr>YOLO – Face Mask Detection – Methodology</vt:lpstr>
      <vt:lpstr>Face Mask Detection using YOLOv5</vt:lpstr>
      <vt:lpstr>YOLO – Evaluation Metrics</vt:lpstr>
      <vt:lpstr>YOLO – Evaluation Metrics</vt:lpstr>
      <vt:lpstr>YOLO – Evaluation Metrics</vt:lpstr>
      <vt:lpstr>YOLO – Evaluation Metrics: Confusion Matrix</vt:lpstr>
      <vt:lpstr>YOLO – Evaluation Metrics</vt:lpstr>
      <vt:lpstr>YOLO – Face Mask Detection Pipeline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YOLO’s Results – Sample Test Images</vt:lpstr>
      <vt:lpstr>Conclusion &amp; 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Detection</dc:title>
  <dc:creator>Yusri Taha Al-Sanaani</dc:creator>
  <cp:lastModifiedBy>Yusri Al-Sanaani</cp:lastModifiedBy>
  <cp:revision>1</cp:revision>
  <dcterms:created xsi:type="dcterms:W3CDTF">2022-03-13T06:12:09Z</dcterms:created>
  <dcterms:modified xsi:type="dcterms:W3CDTF">2022-04-13T00:22:21Z</dcterms:modified>
</cp:coreProperties>
</file>